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80" r:id="rId2"/>
  </p:sldMasterIdLst>
  <p:notesMasterIdLst>
    <p:notesMasterId r:id="rId26"/>
  </p:notesMasterIdLst>
  <p:sldIdLst>
    <p:sldId id="256" r:id="rId3"/>
    <p:sldId id="275" r:id="rId4"/>
    <p:sldId id="271" r:id="rId5"/>
    <p:sldId id="280" r:id="rId6"/>
    <p:sldId id="293" r:id="rId7"/>
    <p:sldId id="295" r:id="rId8"/>
    <p:sldId id="294" r:id="rId9"/>
    <p:sldId id="283" r:id="rId10"/>
    <p:sldId id="284" r:id="rId11"/>
    <p:sldId id="296" r:id="rId12"/>
    <p:sldId id="286" r:id="rId13"/>
    <p:sldId id="285" r:id="rId14"/>
    <p:sldId id="298" r:id="rId15"/>
    <p:sldId id="303" r:id="rId16"/>
    <p:sldId id="304" r:id="rId17"/>
    <p:sldId id="305" r:id="rId18"/>
    <p:sldId id="299" r:id="rId19"/>
    <p:sldId id="300" r:id="rId20"/>
    <p:sldId id="289" r:id="rId21"/>
    <p:sldId id="301" r:id="rId22"/>
    <p:sldId id="302" r:id="rId23"/>
    <p:sldId id="307" r:id="rId24"/>
    <p:sldId id="308"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94B787F-FA79-43AA-9D16-8BC3C7B13C61}" v="2" dt="2022-10-06T13:54:30.3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871"/>
    <p:restoredTop sz="91868"/>
  </p:normalViewPr>
  <p:slideViewPr>
    <p:cSldViewPr snapToGrid="0" snapToObjects="1" showGuides="1">
      <p:cViewPr varScale="1">
        <p:scale>
          <a:sx n="105" d="100"/>
          <a:sy n="105" d="100"/>
        </p:scale>
        <p:origin x="1416"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C5A0BD-A2F7-524E-8A6B-31CFCFCE63D8}" type="datetimeFigureOut">
              <a:rPr lang="en-GB" smtClean="0"/>
              <a:t>10/05/2023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CFEFD6-C170-9C4A-AC4C-1C5AFCC604CC}" type="slidenum">
              <a:rPr lang="en-GB" smtClean="0"/>
              <a:t>‹#›</a:t>
            </a:fld>
            <a:endParaRPr lang="en-GB"/>
          </a:p>
        </p:txBody>
      </p:sp>
    </p:spTree>
    <p:extLst>
      <p:ext uri="{BB962C8B-B14F-4D97-AF65-F5344CB8AC3E}">
        <p14:creationId xmlns:p14="http://schemas.microsoft.com/office/powerpoint/2010/main" val="21005877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3.emf"/></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emf"/></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3.emf"/></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Master" Target="../slideMasters/slideMaster2.xml"/><Relationship Id="rId4" Type="http://schemas.openxmlformats.org/officeDocument/2006/relationships/image" Target="../media/image16.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JP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9.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60E8EA4-9062-E1EB-1C63-452553626C2F}"/>
              </a:ext>
            </a:extLst>
          </p:cNvPr>
          <p:cNvPicPr>
            <a:picLocks noChangeAspect="1"/>
          </p:cNvPicPr>
          <p:nvPr userDrawn="1"/>
        </p:nvPicPr>
        <p:blipFill>
          <a:blip r:embed="rId2"/>
          <a:srcRect/>
          <a:stretch/>
        </p:blipFill>
        <p:spPr>
          <a:xfrm>
            <a:off x="0" y="0"/>
            <a:ext cx="12192000" cy="6858000"/>
          </a:xfrm>
          <a:prstGeom prst="rect">
            <a:avLst/>
          </a:prstGeom>
        </p:spPr>
      </p:pic>
      <p:pic>
        <p:nvPicPr>
          <p:cNvPr id="22" name="Picture 21">
            <a:extLst>
              <a:ext uri="{FF2B5EF4-FFF2-40B4-BE49-F238E27FC236}">
                <a16:creationId xmlns:a16="http://schemas.microsoft.com/office/drawing/2014/main" id="{2BBB4C64-7E46-9346-BB7A-83264375FD75}"/>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10193980" y="12700"/>
            <a:ext cx="1985319" cy="911499"/>
          </a:xfrm>
          <a:prstGeom prst="rect">
            <a:avLst/>
          </a:prstGeom>
        </p:spPr>
      </p:pic>
      <p:sp>
        <p:nvSpPr>
          <p:cNvPr id="3" name="Subtitle 2">
            <a:extLst>
              <a:ext uri="{FF2B5EF4-FFF2-40B4-BE49-F238E27FC236}">
                <a16:creationId xmlns:a16="http://schemas.microsoft.com/office/drawing/2014/main" id="{58486A01-54B7-5D4D-83FF-FBBE39D0CD3A}"/>
              </a:ext>
            </a:extLst>
          </p:cNvPr>
          <p:cNvSpPr>
            <a:spLocks noGrp="1"/>
          </p:cNvSpPr>
          <p:nvPr>
            <p:ph type="subTitle" idx="1" hasCustomPrompt="1"/>
          </p:nvPr>
        </p:nvSpPr>
        <p:spPr>
          <a:xfrm>
            <a:off x="622800" y="1783280"/>
            <a:ext cx="7108273" cy="524257"/>
          </a:xfrm>
        </p:spPr>
        <p:txBody>
          <a:bodyPr lIns="0" tIns="0" rIns="0" bIns="0">
            <a:noAutofit/>
          </a:bodyPr>
          <a:lstStyle>
            <a:lvl1pPr marL="0" indent="0" algn="l">
              <a:buNone/>
              <a:defRPr sz="22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Subhead copy here</a:t>
            </a:r>
          </a:p>
        </p:txBody>
      </p:sp>
      <p:sp>
        <p:nvSpPr>
          <p:cNvPr id="20" name="Text Placeholder 19">
            <a:extLst>
              <a:ext uri="{FF2B5EF4-FFF2-40B4-BE49-F238E27FC236}">
                <a16:creationId xmlns:a16="http://schemas.microsoft.com/office/drawing/2014/main" id="{20404577-72A4-2E4B-AE55-38E99419B55A}"/>
              </a:ext>
            </a:extLst>
          </p:cNvPr>
          <p:cNvSpPr>
            <a:spLocks noGrp="1"/>
          </p:cNvSpPr>
          <p:nvPr>
            <p:ph type="body" sz="quarter" idx="13" hasCustomPrompt="1"/>
          </p:nvPr>
        </p:nvSpPr>
        <p:spPr>
          <a:xfrm>
            <a:off x="622800" y="318133"/>
            <a:ext cx="7108273" cy="1378709"/>
          </a:xfrm>
        </p:spPr>
        <p:txBody>
          <a:bodyPr lIns="0" tIns="0" rIns="0" bIns="0" anchor="t">
            <a:noAutofit/>
          </a:bodyPr>
          <a:lstStyle>
            <a:lvl1pPr marL="0" indent="0" algn="l">
              <a:buNone/>
              <a:defRPr sz="5000" b="1">
                <a:solidFill>
                  <a:schemeClr val="tx2"/>
                </a:solidFill>
                <a:latin typeface="+mj-lt"/>
              </a:defRPr>
            </a:lvl1pPr>
            <a:lvl2pPr algn="l">
              <a:buNone/>
              <a:defRPr/>
            </a:lvl2pPr>
            <a:lvl3pPr algn="l">
              <a:buNone/>
              <a:defRPr/>
            </a:lvl3pPr>
            <a:lvl4pPr algn="l">
              <a:buNone/>
              <a:defRPr/>
            </a:lvl4pPr>
            <a:lvl5pPr algn="l">
              <a:buNone/>
              <a:defRPr/>
            </a:lvl5pPr>
          </a:lstStyle>
          <a:p>
            <a:pPr lvl="0"/>
            <a:r>
              <a:rPr lang="en-GB" dirty="0"/>
              <a:t>Report cover</a:t>
            </a:r>
            <a:br>
              <a:rPr lang="en-GB" dirty="0"/>
            </a:br>
            <a:r>
              <a:rPr lang="en-GB" dirty="0"/>
              <a:t>headline here</a:t>
            </a:r>
          </a:p>
        </p:txBody>
      </p:sp>
      <p:pic>
        <p:nvPicPr>
          <p:cNvPr id="13" name="Picture 12">
            <a:extLst>
              <a:ext uri="{FF2B5EF4-FFF2-40B4-BE49-F238E27FC236}">
                <a16:creationId xmlns:a16="http://schemas.microsoft.com/office/drawing/2014/main" id="{EC88B627-8512-455F-C2FA-0BF74E5FE6B6}"/>
              </a:ext>
            </a:extLst>
          </p:cNvPr>
          <p:cNvPicPr>
            <a:picLocks noChangeAspect="1"/>
          </p:cNvPicPr>
          <p:nvPr userDrawn="1"/>
        </p:nvPicPr>
        <p:blipFill>
          <a:blip r:embed="rId4"/>
          <a:stretch>
            <a:fillRect/>
          </a:stretch>
        </p:blipFill>
        <p:spPr>
          <a:xfrm>
            <a:off x="280542" y="5408843"/>
            <a:ext cx="3103332" cy="1417766"/>
          </a:xfrm>
          <a:prstGeom prst="rect">
            <a:avLst/>
          </a:prstGeom>
        </p:spPr>
      </p:pic>
      <p:pic>
        <p:nvPicPr>
          <p:cNvPr id="4" name="Picture 3" descr="A picture containing text, sign&#10;&#10;Description automatically generated">
            <a:extLst>
              <a:ext uri="{FF2B5EF4-FFF2-40B4-BE49-F238E27FC236}">
                <a16:creationId xmlns:a16="http://schemas.microsoft.com/office/drawing/2014/main" id="{8511424E-AF67-61AD-1750-568DC1900861}"/>
              </a:ext>
            </a:extLst>
          </p:cNvPr>
          <p:cNvPicPr>
            <a:picLocks noChangeAspect="1"/>
          </p:cNvPicPr>
          <p:nvPr userDrawn="1"/>
        </p:nvPicPr>
        <p:blipFill>
          <a:blip r:embed="rId5"/>
          <a:stretch>
            <a:fillRect/>
          </a:stretch>
        </p:blipFill>
        <p:spPr>
          <a:xfrm>
            <a:off x="8430591" y="5645591"/>
            <a:ext cx="3748708" cy="1243689"/>
          </a:xfrm>
          <a:prstGeom prst="rect">
            <a:avLst/>
          </a:prstGeom>
        </p:spPr>
      </p:pic>
    </p:spTree>
    <p:extLst>
      <p:ext uri="{BB962C8B-B14F-4D97-AF65-F5344CB8AC3E}">
        <p14:creationId xmlns:p14="http://schemas.microsoft.com/office/powerpoint/2010/main" val="94098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wav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BF1A826-9F4F-9B46-8126-925DB0D19966}"/>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10193980" y="12700"/>
            <a:ext cx="1985319" cy="911499"/>
          </a:xfrm>
          <a:prstGeom prst="rect">
            <a:avLst/>
          </a:prstGeom>
        </p:spPr>
      </p:pic>
      <p:sp>
        <p:nvSpPr>
          <p:cNvPr id="2" name="Title 1">
            <a:extLst>
              <a:ext uri="{FF2B5EF4-FFF2-40B4-BE49-F238E27FC236}">
                <a16:creationId xmlns:a16="http://schemas.microsoft.com/office/drawing/2014/main" id="{07B01B86-9237-1A4E-8C9D-B426DA08A924}"/>
              </a:ext>
            </a:extLst>
          </p:cNvPr>
          <p:cNvSpPr>
            <a:spLocks noGrp="1"/>
          </p:cNvSpPr>
          <p:nvPr>
            <p:ph type="title" hasCustomPrompt="1"/>
          </p:nvPr>
        </p:nvSpPr>
        <p:spPr>
          <a:xfrm>
            <a:off x="633600" y="309600"/>
            <a:ext cx="8533230" cy="643370"/>
          </a:xfrm>
        </p:spPr>
        <p:txBody>
          <a:bodyPr lIns="0" tIns="0" rIns="0" bIns="0" anchor="t" anchorCtr="0">
            <a:noAutofit/>
          </a:bodyPr>
          <a:lstStyle>
            <a:lvl1pPr>
              <a:lnSpc>
                <a:spcPct val="100000"/>
              </a:lnSpc>
              <a:defRPr sz="2800" b="0"/>
            </a:lvl1pPr>
          </a:lstStyle>
          <a:p>
            <a:r>
              <a:rPr lang="en-GB" dirty="0"/>
              <a:t>Page heading</a:t>
            </a:r>
          </a:p>
        </p:txBody>
      </p:sp>
      <p:sp>
        <p:nvSpPr>
          <p:cNvPr id="3" name="Content Placeholder 2">
            <a:extLst>
              <a:ext uri="{FF2B5EF4-FFF2-40B4-BE49-F238E27FC236}">
                <a16:creationId xmlns:a16="http://schemas.microsoft.com/office/drawing/2014/main" id="{5D7777ED-9D28-854C-BF7B-8230A9A7DAA2}"/>
              </a:ext>
            </a:extLst>
          </p:cNvPr>
          <p:cNvSpPr>
            <a:spLocks noGrp="1"/>
          </p:cNvSpPr>
          <p:nvPr>
            <p:ph idx="1" hasCustomPrompt="1"/>
          </p:nvPr>
        </p:nvSpPr>
        <p:spPr>
          <a:xfrm>
            <a:off x="633600" y="1033199"/>
            <a:ext cx="10932925" cy="4805625"/>
          </a:xfrm>
        </p:spPr>
        <p:txBody>
          <a:bodyPr lIns="0" tIns="0" rIns="0" bIns="0">
            <a:noAutofit/>
          </a:bodyPr>
          <a:lstStyle>
            <a:lvl1pPr marL="180000" indent="-180000">
              <a:defRPr sz="1400"/>
            </a:lvl1pPr>
            <a:lvl2pPr marL="360000" indent="-180000">
              <a:defRPr sz="1400"/>
            </a:lvl2pPr>
            <a:lvl3pPr marL="540000" indent="-180000">
              <a:defRPr sz="1400"/>
            </a:lvl3pPr>
            <a:lvl4pPr marL="720000" indent="-180000">
              <a:defRPr sz="1400"/>
            </a:lvl4pPr>
            <a:lvl5pPr>
              <a:defRPr sz="1600"/>
            </a:lvl5pPr>
          </a:lstStyle>
          <a:p>
            <a:pPr lvl="0"/>
            <a:r>
              <a:rPr lang="en-GB" dirty="0"/>
              <a:t>Click to edit body copy</a:t>
            </a:r>
          </a:p>
          <a:p>
            <a:pPr lvl="1"/>
            <a:r>
              <a:rPr lang="en-GB" dirty="0"/>
              <a:t>Second level</a:t>
            </a:r>
          </a:p>
          <a:p>
            <a:pPr lvl="2"/>
            <a:r>
              <a:rPr lang="en-GB" dirty="0"/>
              <a:t>Third level</a:t>
            </a:r>
          </a:p>
          <a:p>
            <a:pPr lvl="3"/>
            <a:r>
              <a:rPr lang="en-GB" dirty="0"/>
              <a:t>Fourth level</a:t>
            </a:r>
          </a:p>
        </p:txBody>
      </p:sp>
      <p:pic>
        <p:nvPicPr>
          <p:cNvPr id="6" name="Picture 5">
            <a:extLst>
              <a:ext uri="{FF2B5EF4-FFF2-40B4-BE49-F238E27FC236}">
                <a16:creationId xmlns:a16="http://schemas.microsoft.com/office/drawing/2014/main" id="{EAC333AD-95F4-C40B-A2F1-1B414F5A0026}"/>
              </a:ext>
            </a:extLst>
          </p:cNvPr>
          <p:cNvPicPr>
            <a:picLocks noChangeAspect="1"/>
          </p:cNvPicPr>
          <p:nvPr userDrawn="1"/>
        </p:nvPicPr>
        <p:blipFill rotWithShape="1">
          <a:blip r:embed="rId3"/>
          <a:srcRect t="81620"/>
          <a:stretch/>
        </p:blipFill>
        <p:spPr>
          <a:xfrm>
            <a:off x="0" y="5597524"/>
            <a:ext cx="12192000" cy="1260475"/>
          </a:xfrm>
          <a:prstGeom prst="rect">
            <a:avLst/>
          </a:prstGeom>
        </p:spPr>
      </p:pic>
    </p:spTree>
    <p:extLst>
      <p:ext uri="{BB962C8B-B14F-4D97-AF65-F5344CB8AC3E}">
        <p14:creationId xmlns:p14="http://schemas.microsoft.com/office/powerpoint/2010/main" val="23423566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62A26F90-A275-4909-422B-885F0A26D0DD}"/>
              </a:ext>
            </a:extLst>
          </p:cNvPr>
          <p:cNvSpPr>
            <a:spLocks noGrp="1"/>
          </p:cNvSpPr>
          <p:nvPr>
            <p:ph idx="10" hasCustomPrompt="1"/>
          </p:nvPr>
        </p:nvSpPr>
        <p:spPr>
          <a:xfrm>
            <a:off x="633600" y="1033199"/>
            <a:ext cx="10932925" cy="5004064"/>
          </a:xfrm>
        </p:spPr>
        <p:txBody>
          <a:bodyPr lIns="0" tIns="0" rIns="0" bIns="0">
            <a:noAutofit/>
          </a:bodyPr>
          <a:lstStyle>
            <a:lvl1pPr marL="180000" indent="-180000">
              <a:defRPr sz="1400"/>
            </a:lvl1pPr>
            <a:lvl2pPr marL="360000" indent="-180000">
              <a:defRPr sz="1400"/>
            </a:lvl2pPr>
            <a:lvl3pPr marL="540000" indent="-180000">
              <a:defRPr sz="1400"/>
            </a:lvl3pPr>
            <a:lvl4pPr marL="720000" indent="-180000">
              <a:defRPr sz="1400"/>
            </a:lvl4pPr>
            <a:lvl5pPr>
              <a:defRPr sz="1600"/>
            </a:lvl5pPr>
          </a:lstStyle>
          <a:p>
            <a:pPr lvl="0"/>
            <a:r>
              <a:rPr lang="en-GB" dirty="0"/>
              <a:t>Click to edit body copy</a:t>
            </a:r>
          </a:p>
          <a:p>
            <a:pPr lvl="1"/>
            <a:r>
              <a:rPr lang="en-GB" dirty="0"/>
              <a:t>Second level</a:t>
            </a:r>
          </a:p>
          <a:p>
            <a:pPr lvl="2"/>
            <a:r>
              <a:rPr lang="en-GB" dirty="0"/>
              <a:t>Third level</a:t>
            </a:r>
          </a:p>
          <a:p>
            <a:pPr lvl="3"/>
            <a:r>
              <a:rPr lang="en-GB" dirty="0"/>
              <a:t>Fourth level</a:t>
            </a:r>
          </a:p>
        </p:txBody>
      </p:sp>
      <p:pic>
        <p:nvPicPr>
          <p:cNvPr id="10" name="Picture 9">
            <a:extLst>
              <a:ext uri="{FF2B5EF4-FFF2-40B4-BE49-F238E27FC236}">
                <a16:creationId xmlns:a16="http://schemas.microsoft.com/office/drawing/2014/main" id="{C80C82B9-9225-FB46-B072-713917853C25}"/>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10193980" y="12700"/>
            <a:ext cx="1985319" cy="911499"/>
          </a:xfrm>
          <a:prstGeom prst="rect">
            <a:avLst/>
          </a:prstGeom>
        </p:spPr>
      </p:pic>
      <p:sp>
        <p:nvSpPr>
          <p:cNvPr id="14" name="Title 1">
            <a:extLst>
              <a:ext uri="{FF2B5EF4-FFF2-40B4-BE49-F238E27FC236}">
                <a16:creationId xmlns:a16="http://schemas.microsoft.com/office/drawing/2014/main" id="{B9DA5CE3-63C6-ADD2-CC3C-5AE5EE0C3A90}"/>
              </a:ext>
            </a:extLst>
          </p:cNvPr>
          <p:cNvSpPr>
            <a:spLocks noGrp="1"/>
          </p:cNvSpPr>
          <p:nvPr>
            <p:ph type="title" hasCustomPrompt="1"/>
          </p:nvPr>
        </p:nvSpPr>
        <p:spPr>
          <a:xfrm>
            <a:off x="633600" y="309600"/>
            <a:ext cx="8533230" cy="643370"/>
          </a:xfrm>
        </p:spPr>
        <p:txBody>
          <a:bodyPr lIns="0" tIns="0" rIns="0" bIns="0" anchor="t" anchorCtr="0">
            <a:noAutofit/>
          </a:bodyPr>
          <a:lstStyle>
            <a:lvl1pPr>
              <a:lnSpc>
                <a:spcPct val="100000"/>
              </a:lnSpc>
              <a:defRPr sz="2800" b="0"/>
            </a:lvl1pPr>
          </a:lstStyle>
          <a:p>
            <a:r>
              <a:rPr lang="en-GB" dirty="0"/>
              <a:t>Page heading</a:t>
            </a:r>
          </a:p>
        </p:txBody>
      </p:sp>
    </p:spTree>
    <p:extLst>
      <p:ext uri="{BB962C8B-B14F-4D97-AF65-F5344CB8AC3E}">
        <p14:creationId xmlns:p14="http://schemas.microsoft.com/office/powerpoint/2010/main" val="647007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1 logo">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80C82B9-9225-FB46-B072-713917853C25}"/>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10193980" y="12700"/>
            <a:ext cx="1985319" cy="911499"/>
          </a:xfrm>
          <a:prstGeom prst="rect">
            <a:avLst/>
          </a:prstGeom>
        </p:spPr>
      </p:pic>
      <p:sp>
        <p:nvSpPr>
          <p:cNvPr id="3" name="Text Placeholder 2">
            <a:extLst>
              <a:ext uri="{FF2B5EF4-FFF2-40B4-BE49-F238E27FC236}">
                <a16:creationId xmlns:a16="http://schemas.microsoft.com/office/drawing/2014/main" id="{D7AEBFA6-A2B3-1740-A859-F929F24AC919}"/>
              </a:ext>
            </a:extLst>
          </p:cNvPr>
          <p:cNvSpPr>
            <a:spLocks noGrp="1"/>
          </p:cNvSpPr>
          <p:nvPr>
            <p:ph type="body" idx="1" hasCustomPrompt="1"/>
          </p:nvPr>
        </p:nvSpPr>
        <p:spPr>
          <a:xfrm>
            <a:off x="633600" y="1033200"/>
            <a:ext cx="5157787" cy="366036"/>
          </a:xfrm>
        </p:spPr>
        <p:txBody>
          <a:bodyPr lIns="0" tIns="0" rIns="0" bIns="0" anchor="t">
            <a:noAutofit/>
          </a:bodyPr>
          <a:lstStyle>
            <a:lvl1pPr marL="0" indent="0">
              <a:buNone/>
              <a:defRPr sz="18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subhead</a:t>
            </a:r>
          </a:p>
        </p:txBody>
      </p:sp>
      <p:sp>
        <p:nvSpPr>
          <p:cNvPr id="4" name="Content Placeholder 3">
            <a:extLst>
              <a:ext uri="{FF2B5EF4-FFF2-40B4-BE49-F238E27FC236}">
                <a16:creationId xmlns:a16="http://schemas.microsoft.com/office/drawing/2014/main" id="{056DD9EB-E5F4-E54C-B5D0-8D5C43495A5E}"/>
              </a:ext>
            </a:extLst>
          </p:cNvPr>
          <p:cNvSpPr>
            <a:spLocks noGrp="1"/>
          </p:cNvSpPr>
          <p:nvPr>
            <p:ph sz="half" idx="2" hasCustomPrompt="1"/>
          </p:nvPr>
        </p:nvSpPr>
        <p:spPr>
          <a:xfrm>
            <a:off x="633600" y="1433104"/>
            <a:ext cx="5157787" cy="4604159"/>
          </a:xfrm>
        </p:spPr>
        <p:txBody>
          <a:bodyPr lIns="0" tIns="0" rIns="0" bIns="0">
            <a:noAutofit/>
          </a:bodyPr>
          <a:lstStyle>
            <a:lvl1pPr marL="180000" indent="-180000">
              <a:defRPr sz="1400"/>
            </a:lvl1pPr>
            <a:lvl2pPr marL="360000" indent="-180000">
              <a:defRPr sz="1400"/>
            </a:lvl2pPr>
            <a:lvl3pPr marL="540000" indent="-180000">
              <a:defRPr sz="1400"/>
            </a:lvl3pPr>
            <a:lvl4pPr marL="720000" indent="-180000">
              <a:defRPr sz="1400"/>
            </a:lvl4pPr>
            <a:lvl5pPr>
              <a:defRPr sz="2000"/>
            </a:lvl5pPr>
          </a:lstStyle>
          <a:p>
            <a:pPr lvl="0"/>
            <a:r>
              <a:rPr lang="en-GB" dirty="0"/>
              <a:t>Click to edit body copy</a:t>
            </a:r>
          </a:p>
          <a:p>
            <a:pPr lvl="1"/>
            <a:r>
              <a:rPr lang="en-GB" dirty="0"/>
              <a:t>Second level</a:t>
            </a:r>
          </a:p>
          <a:p>
            <a:pPr lvl="2"/>
            <a:r>
              <a:rPr lang="en-GB" dirty="0"/>
              <a:t>Third level</a:t>
            </a:r>
          </a:p>
          <a:p>
            <a:pPr lvl="3"/>
            <a:r>
              <a:rPr lang="en-GB" dirty="0"/>
              <a:t>Fourth level</a:t>
            </a:r>
          </a:p>
        </p:txBody>
      </p:sp>
      <p:sp>
        <p:nvSpPr>
          <p:cNvPr id="5" name="Text Placeholder 4">
            <a:extLst>
              <a:ext uri="{FF2B5EF4-FFF2-40B4-BE49-F238E27FC236}">
                <a16:creationId xmlns:a16="http://schemas.microsoft.com/office/drawing/2014/main" id="{B7B1B87E-0263-8C4B-8942-3BA4442C87CD}"/>
              </a:ext>
            </a:extLst>
          </p:cNvPr>
          <p:cNvSpPr>
            <a:spLocks noGrp="1"/>
          </p:cNvSpPr>
          <p:nvPr>
            <p:ph type="body" sz="quarter" idx="3" hasCustomPrompt="1"/>
          </p:nvPr>
        </p:nvSpPr>
        <p:spPr>
          <a:xfrm>
            <a:off x="6096000" y="1033200"/>
            <a:ext cx="5462400" cy="366036"/>
          </a:xfrm>
        </p:spPr>
        <p:txBody>
          <a:bodyPr lIns="0" tIns="0" rIns="0" bIns="0" anchor="t">
            <a:noAutofit/>
          </a:bodyPr>
          <a:lstStyle>
            <a:lvl1pPr marL="0" indent="0">
              <a:buNone/>
              <a:defRPr sz="18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subhead</a:t>
            </a:r>
          </a:p>
        </p:txBody>
      </p:sp>
      <p:sp>
        <p:nvSpPr>
          <p:cNvPr id="6" name="Content Placeholder 5">
            <a:extLst>
              <a:ext uri="{FF2B5EF4-FFF2-40B4-BE49-F238E27FC236}">
                <a16:creationId xmlns:a16="http://schemas.microsoft.com/office/drawing/2014/main" id="{1AD111F8-2D16-6F43-A5D5-79806BB37745}"/>
              </a:ext>
            </a:extLst>
          </p:cNvPr>
          <p:cNvSpPr>
            <a:spLocks noGrp="1"/>
          </p:cNvSpPr>
          <p:nvPr>
            <p:ph sz="quarter" idx="4" hasCustomPrompt="1"/>
          </p:nvPr>
        </p:nvSpPr>
        <p:spPr>
          <a:xfrm>
            <a:off x="6096000" y="1433104"/>
            <a:ext cx="5462400" cy="4604159"/>
          </a:xfrm>
        </p:spPr>
        <p:txBody>
          <a:bodyPr lIns="0" tIns="0" rIns="0" bIns="0">
            <a:noAutofit/>
          </a:bodyPr>
          <a:lstStyle>
            <a:lvl1pPr marL="180000" indent="-180000">
              <a:defRPr sz="1400"/>
            </a:lvl1pPr>
            <a:lvl2pPr marL="360000" indent="-180000">
              <a:defRPr sz="1400"/>
            </a:lvl2pPr>
            <a:lvl3pPr marL="540000" indent="-180000">
              <a:defRPr sz="1400"/>
            </a:lvl3pPr>
            <a:lvl4pPr marL="720000" indent="-180000">
              <a:defRPr sz="1400"/>
            </a:lvl4pPr>
            <a:lvl5pPr>
              <a:defRPr sz="2000"/>
            </a:lvl5pPr>
          </a:lstStyle>
          <a:p>
            <a:pPr lvl="0"/>
            <a:r>
              <a:rPr lang="en-GB" dirty="0"/>
              <a:t>Click to edit body copy</a:t>
            </a:r>
          </a:p>
          <a:p>
            <a:pPr lvl="1"/>
            <a:r>
              <a:rPr lang="en-GB" dirty="0"/>
              <a:t>Second level</a:t>
            </a:r>
          </a:p>
          <a:p>
            <a:pPr lvl="2"/>
            <a:r>
              <a:rPr lang="en-GB" dirty="0"/>
              <a:t>Third level</a:t>
            </a:r>
          </a:p>
          <a:p>
            <a:pPr lvl="3"/>
            <a:r>
              <a:rPr lang="en-GB" dirty="0"/>
              <a:t>Fourth level</a:t>
            </a:r>
          </a:p>
        </p:txBody>
      </p:sp>
      <p:sp>
        <p:nvSpPr>
          <p:cNvPr id="14" name="Title 1">
            <a:extLst>
              <a:ext uri="{FF2B5EF4-FFF2-40B4-BE49-F238E27FC236}">
                <a16:creationId xmlns:a16="http://schemas.microsoft.com/office/drawing/2014/main" id="{B9DA5CE3-63C6-ADD2-CC3C-5AE5EE0C3A90}"/>
              </a:ext>
            </a:extLst>
          </p:cNvPr>
          <p:cNvSpPr>
            <a:spLocks noGrp="1"/>
          </p:cNvSpPr>
          <p:nvPr>
            <p:ph type="title" hasCustomPrompt="1"/>
          </p:nvPr>
        </p:nvSpPr>
        <p:spPr>
          <a:xfrm>
            <a:off x="633600" y="309600"/>
            <a:ext cx="8533230" cy="643370"/>
          </a:xfrm>
        </p:spPr>
        <p:txBody>
          <a:bodyPr lIns="0" tIns="0" rIns="0" bIns="0" anchor="t" anchorCtr="0">
            <a:noAutofit/>
          </a:bodyPr>
          <a:lstStyle>
            <a:lvl1pPr>
              <a:lnSpc>
                <a:spcPct val="100000"/>
              </a:lnSpc>
              <a:defRPr sz="2800" b="0"/>
            </a:lvl1pPr>
          </a:lstStyle>
          <a:p>
            <a:r>
              <a:rPr lang="en-GB" dirty="0"/>
              <a:t>Page heading</a:t>
            </a:r>
          </a:p>
        </p:txBody>
      </p:sp>
    </p:spTree>
    <p:extLst>
      <p:ext uri="{BB962C8B-B14F-4D97-AF65-F5344CB8AC3E}">
        <p14:creationId xmlns:p14="http://schemas.microsoft.com/office/powerpoint/2010/main" val="4133477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mparison 1 B">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56DD9EB-E5F4-E54C-B5D0-8D5C43495A5E}"/>
              </a:ext>
            </a:extLst>
          </p:cNvPr>
          <p:cNvSpPr>
            <a:spLocks noGrp="1"/>
          </p:cNvSpPr>
          <p:nvPr>
            <p:ph sz="half" idx="2" hasCustomPrompt="1"/>
          </p:nvPr>
        </p:nvSpPr>
        <p:spPr>
          <a:xfrm>
            <a:off x="633600" y="1033199"/>
            <a:ext cx="5157787" cy="5004063"/>
          </a:xfrm>
        </p:spPr>
        <p:txBody>
          <a:bodyPr lIns="0" tIns="0" rIns="0" bIns="0">
            <a:noAutofit/>
          </a:bodyPr>
          <a:lstStyle>
            <a:lvl1pPr marL="180000" indent="-180000">
              <a:defRPr sz="1400"/>
            </a:lvl1pPr>
            <a:lvl2pPr marL="360000" indent="-180000">
              <a:defRPr sz="1400"/>
            </a:lvl2pPr>
            <a:lvl3pPr marL="540000" indent="-180000">
              <a:defRPr sz="1400"/>
            </a:lvl3pPr>
            <a:lvl4pPr marL="720000" indent="-180000">
              <a:defRPr sz="1400"/>
            </a:lvl4pPr>
            <a:lvl5pPr>
              <a:defRPr sz="2000"/>
            </a:lvl5pPr>
          </a:lstStyle>
          <a:p>
            <a:pPr lvl="0"/>
            <a:r>
              <a:rPr lang="en-GB" dirty="0"/>
              <a:t>Click to edit body copy</a:t>
            </a:r>
          </a:p>
          <a:p>
            <a:pPr lvl="1"/>
            <a:r>
              <a:rPr lang="en-GB" dirty="0"/>
              <a:t>Second level</a:t>
            </a:r>
          </a:p>
          <a:p>
            <a:pPr lvl="2"/>
            <a:r>
              <a:rPr lang="en-GB" dirty="0"/>
              <a:t>Third level</a:t>
            </a:r>
          </a:p>
          <a:p>
            <a:pPr lvl="3"/>
            <a:r>
              <a:rPr lang="en-GB" dirty="0"/>
              <a:t>Fourth level</a:t>
            </a:r>
          </a:p>
        </p:txBody>
      </p:sp>
      <p:sp>
        <p:nvSpPr>
          <p:cNvPr id="6" name="Content Placeholder 5">
            <a:extLst>
              <a:ext uri="{FF2B5EF4-FFF2-40B4-BE49-F238E27FC236}">
                <a16:creationId xmlns:a16="http://schemas.microsoft.com/office/drawing/2014/main" id="{1AD111F8-2D16-6F43-A5D5-79806BB37745}"/>
              </a:ext>
            </a:extLst>
          </p:cNvPr>
          <p:cNvSpPr>
            <a:spLocks noGrp="1"/>
          </p:cNvSpPr>
          <p:nvPr>
            <p:ph sz="quarter" idx="4" hasCustomPrompt="1"/>
          </p:nvPr>
        </p:nvSpPr>
        <p:spPr>
          <a:xfrm>
            <a:off x="6096000" y="1033199"/>
            <a:ext cx="5462400" cy="5004063"/>
          </a:xfrm>
        </p:spPr>
        <p:txBody>
          <a:bodyPr lIns="0" tIns="0" rIns="0" bIns="0">
            <a:noAutofit/>
          </a:bodyPr>
          <a:lstStyle>
            <a:lvl1pPr marL="180000" indent="-180000">
              <a:defRPr sz="1400"/>
            </a:lvl1pPr>
            <a:lvl2pPr marL="360000" indent="-180000">
              <a:defRPr sz="1400"/>
            </a:lvl2pPr>
            <a:lvl3pPr marL="540000" indent="-180000">
              <a:defRPr sz="1400"/>
            </a:lvl3pPr>
            <a:lvl4pPr marL="720000" indent="-180000">
              <a:defRPr sz="1400"/>
            </a:lvl4pPr>
            <a:lvl5pPr>
              <a:defRPr sz="2000"/>
            </a:lvl5pPr>
          </a:lstStyle>
          <a:p>
            <a:pPr lvl="0"/>
            <a:r>
              <a:rPr lang="en-GB" dirty="0"/>
              <a:t>Click to edit body copy</a:t>
            </a:r>
          </a:p>
          <a:p>
            <a:pPr lvl="1"/>
            <a:r>
              <a:rPr lang="en-GB" dirty="0"/>
              <a:t>Second level</a:t>
            </a:r>
          </a:p>
          <a:p>
            <a:pPr lvl="2"/>
            <a:r>
              <a:rPr lang="en-GB" dirty="0"/>
              <a:t>Third level</a:t>
            </a:r>
          </a:p>
          <a:p>
            <a:pPr lvl="3"/>
            <a:r>
              <a:rPr lang="en-GB" dirty="0"/>
              <a:t>Fourth level</a:t>
            </a:r>
          </a:p>
        </p:txBody>
      </p:sp>
      <p:pic>
        <p:nvPicPr>
          <p:cNvPr id="10" name="Picture 9">
            <a:extLst>
              <a:ext uri="{FF2B5EF4-FFF2-40B4-BE49-F238E27FC236}">
                <a16:creationId xmlns:a16="http://schemas.microsoft.com/office/drawing/2014/main" id="{C80C82B9-9225-FB46-B072-713917853C25}"/>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10193980" y="12700"/>
            <a:ext cx="1985319" cy="911499"/>
          </a:xfrm>
          <a:prstGeom prst="rect">
            <a:avLst/>
          </a:prstGeom>
        </p:spPr>
      </p:pic>
      <p:sp>
        <p:nvSpPr>
          <p:cNvPr id="14" name="Title 1">
            <a:extLst>
              <a:ext uri="{FF2B5EF4-FFF2-40B4-BE49-F238E27FC236}">
                <a16:creationId xmlns:a16="http://schemas.microsoft.com/office/drawing/2014/main" id="{B9DA5CE3-63C6-ADD2-CC3C-5AE5EE0C3A90}"/>
              </a:ext>
            </a:extLst>
          </p:cNvPr>
          <p:cNvSpPr>
            <a:spLocks noGrp="1"/>
          </p:cNvSpPr>
          <p:nvPr>
            <p:ph type="title" hasCustomPrompt="1"/>
          </p:nvPr>
        </p:nvSpPr>
        <p:spPr>
          <a:xfrm>
            <a:off x="633600" y="309600"/>
            <a:ext cx="8533230" cy="643370"/>
          </a:xfrm>
        </p:spPr>
        <p:txBody>
          <a:bodyPr lIns="0" tIns="0" rIns="0" bIns="0" anchor="t" anchorCtr="0">
            <a:noAutofit/>
          </a:bodyPr>
          <a:lstStyle>
            <a:lvl1pPr>
              <a:lnSpc>
                <a:spcPct val="100000"/>
              </a:lnSpc>
              <a:defRPr sz="2800" b="0"/>
            </a:lvl1pPr>
          </a:lstStyle>
          <a:p>
            <a:r>
              <a:rPr lang="en-GB" dirty="0"/>
              <a:t>Page heading</a:t>
            </a:r>
          </a:p>
        </p:txBody>
      </p:sp>
    </p:spTree>
    <p:extLst>
      <p:ext uri="{BB962C8B-B14F-4D97-AF65-F5344CB8AC3E}">
        <p14:creationId xmlns:p14="http://schemas.microsoft.com/office/powerpoint/2010/main" val="21147115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ison with logos and wave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80C82B9-9225-FB46-B072-713917853C25}"/>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10193980" y="12700"/>
            <a:ext cx="1985319" cy="911499"/>
          </a:xfrm>
          <a:prstGeom prst="rect">
            <a:avLst/>
          </a:prstGeom>
        </p:spPr>
      </p:pic>
      <p:sp>
        <p:nvSpPr>
          <p:cNvPr id="3" name="Text Placeholder 2">
            <a:extLst>
              <a:ext uri="{FF2B5EF4-FFF2-40B4-BE49-F238E27FC236}">
                <a16:creationId xmlns:a16="http://schemas.microsoft.com/office/drawing/2014/main" id="{D7AEBFA6-A2B3-1740-A859-F929F24AC919}"/>
              </a:ext>
            </a:extLst>
          </p:cNvPr>
          <p:cNvSpPr>
            <a:spLocks noGrp="1"/>
          </p:cNvSpPr>
          <p:nvPr>
            <p:ph type="body" idx="1" hasCustomPrompt="1"/>
          </p:nvPr>
        </p:nvSpPr>
        <p:spPr>
          <a:xfrm>
            <a:off x="633600" y="1033200"/>
            <a:ext cx="5157787" cy="366036"/>
          </a:xfrm>
        </p:spPr>
        <p:txBody>
          <a:bodyPr lIns="0" tIns="0" rIns="0" bIns="0" anchor="t">
            <a:noAutofit/>
          </a:bodyPr>
          <a:lstStyle>
            <a:lvl1pPr marL="0" indent="0">
              <a:buNone/>
              <a:defRPr sz="18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subhead</a:t>
            </a:r>
          </a:p>
        </p:txBody>
      </p:sp>
      <p:sp>
        <p:nvSpPr>
          <p:cNvPr id="5" name="Text Placeholder 4">
            <a:extLst>
              <a:ext uri="{FF2B5EF4-FFF2-40B4-BE49-F238E27FC236}">
                <a16:creationId xmlns:a16="http://schemas.microsoft.com/office/drawing/2014/main" id="{B7B1B87E-0263-8C4B-8942-3BA4442C87CD}"/>
              </a:ext>
            </a:extLst>
          </p:cNvPr>
          <p:cNvSpPr>
            <a:spLocks noGrp="1"/>
          </p:cNvSpPr>
          <p:nvPr>
            <p:ph type="body" sz="quarter" idx="3" hasCustomPrompt="1"/>
          </p:nvPr>
        </p:nvSpPr>
        <p:spPr>
          <a:xfrm>
            <a:off x="6096000" y="1033200"/>
            <a:ext cx="5462400" cy="366036"/>
          </a:xfrm>
        </p:spPr>
        <p:txBody>
          <a:bodyPr lIns="0" tIns="0" rIns="0" bIns="0" anchor="t">
            <a:noAutofit/>
          </a:bodyPr>
          <a:lstStyle>
            <a:lvl1pPr marL="0" indent="0">
              <a:buNone/>
              <a:defRPr sz="18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subhead</a:t>
            </a:r>
          </a:p>
        </p:txBody>
      </p:sp>
      <p:sp>
        <p:nvSpPr>
          <p:cNvPr id="14" name="Title 1">
            <a:extLst>
              <a:ext uri="{FF2B5EF4-FFF2-40B4-BE49-F238E27FC236}">
                <a16:creationId xmlns:a16="http://schemas.microsoft.com/office/drawing/2014/main" id="{B9DA5CE3-63C6-ADD2-CC3C-5AE5EE0C3A90}"/>
              </a:ext>
            </a:extLst>
          </p:cNvPr>
          <p:cNvSpPr>
            <a:spLocks noGrp="1"/>
          </p:cNvSpPr>
          <p:nvPr>
            <p:ph type="title" hasCustomPrompt="1"/>
          </p:nvPr>
        </p:nvSpPr>
        <p:spPr>
          <a:xfrm>
            <a:off x="633600" y="309600"/>
            <a:ext cx="8533230" cy="643370"/>
          </a:xfrm>
        </p:spPr>
        <p:txBody>
          <a:bodyPr lIns="0" tIns="0" rIns="0" bIns="0" anchor="t" anchorCtr="0">
            <a:noAutofit/>
          </a:bodyPr>
          <a:lstStyle>
            <a:lvl1pPr>
              <a:lnSpc>
                <a:spcPct val="100000"/>
              </a:lnSpc>
              <a:defRPr sz="2800" b="0"/>
            </a:lvl1pPr>
          </a:lstStyle>
          <a:p>
            <a:r>
              <a:rPr lang="en-GB" dirty="0"/>
              <a:t>Page heading</a:t>
            </a:r>
          </a:p>
        </p:txBody>
      </p:sp>
      <p:pic>
        <p:nvPicPr>
          <p:cNvPr id="11" name="Picture 10">
            <a:extLst>
              <a:ext uri="{FF2B5EF4-FFF2-40B4-BE49-F238E27FC236}">
                <a16:creationId xmlns:a16="http://schemas.microsoft.com/office/drawing/2014/main" id="{E6B98A58-2AB7-24D0-0705-4025C73446AF}"/>
              </a:ext>
            </a:extLst>
          </p:cNvPr>
          <p:cNvPicPr>
            <a:picLocks noChangeAspect="1"/>
          </p:cNvPicPr>
          <p:nvPr userDrawn="1"/>
        </p:nvPicPr>
        <p:blipFill rotWithShape="1">
          <a:blip r:embed="rId3"/>
          <a:srcRect t="81620"/>
          <a:stretch/>
        </p:blipFill>
        <p:spPr>
          <a:xfrm>
            <a:off x="0" y="5597524"/>
            <a:ext cx="12192000" cy="1260475"/>
          </a:xfrm>
          <a:prstGeom prst="rect">
            <a:avLst/>
          </a:prstGeom>
        </p:spPr>
      </p:pic>
      <p:pic>
        <p:nvPicPr>
          <p:cNvPr id="12" name="Picture 11">
            <a:extLst>
              <a:ext uri="{FF2B5EF4-FFF2-40B4-BE49-F238E27FC236}">
                <a16:creationId xmlns:a16="http://schemas.microsoft.com/office/drawing/2014/main" id="{69FB98D5-00EF-0246-C1FC-24AF76123A0C}"/>
              </a:ext>
            </a:extLst>
          </p:cNvPr>
          <p:cNvPicPr>
            <a:picLocks noChangeAspect="1"/>
          </p:cNvPicPr>
          <p:nvPr userDrawn="1"/>
        </p:nvPicPr>
        <p:blipFill>
          <a:blip r:embed="rId4"/>
          <a:stretch>
            <a:fillRect/>
          </a:stretch>
        </p:blipFill>
        <p:spPr>
          <a:xfrm>
            <a:off x="351519" y="5200359"/>
            <a:ext cx="2501900" cy="1143000"/>
          </a:xfrm>
          <a:prstGeom prst="rect">
            <a:avLst/>
          </a:prstGeom>
        </p:spPr>
      </p:pic>
      <p:sp>
        <p:nvSpPr>
          <p:cNvPr id="13" name="Content Placeholder 3">
            <a:extLst>
              <a:ext uri="{FF2B5EF4-FFF2-40B4-BE49-F238E27FC236}">
                <a16:creationId xmlns:a16="http://schemas.microsoft.com/office/drawing/2014/main" id="{95D78DBA-9DF3-9250-5F12-8D9E26B31FAE}"/>
              </a:ext>
            </a:extLst>
          </p:cNvPr>
          <p:cNvSpPr>
            <a:spLocks noGrp="1"/>
          </p:cNvSpPr>
          <p:nvPr>
            <p:ph sz="half" idx="10" hasCustomPrompt="1"/>
          </p:nvPr>
        </p:nvSpPr>
        <p:spPr>
          <a:xfrm>
            <a:off x="633600" y="1433104"/>
            <a:ext cx="5157787" cy="3767255"/>
          </a:xfrm>
        </p:spPr>
        <p:txBody>
          <a:bodyPr lIns="0" tIns="0" rIns="0" bIns="0">
            <a:noAutofit/>
          </a:bodyPr>
          <a:lstStyle>
            <a:lvl1pPr marL="180000" indent="-180000">
              <a:defRPr sz="1400"/>
            </a:lvl1pPr>
            <a:lvl2pPr marL="360000" indent="-180000">
              <a:defRPr sz="1400"/>
            </a:lvl2pPr>
            <a:lvl3pPr marL="540000" indent="-180000">
              <a:defRPr sz="1400"/>
            </a:lvl3pPr>
            <a:lvl4pPr marL="720000" indent="-180000">
              <a:defRPr sz="1400"/>
            </a:lvl4pPr>
            <a:lvl5pPr>
              <a:defRPr sz="2000"/>
            </a:lvl5pPr>
          </a:lstStyle>
          <a:p>
            <a:pPr lvl="0"/>
            <a:r>
              <a:rPr lang="en-GB" dirty="0"/>
              <a:t>Click to edit body copy</a:t>
            </a:r>
          </a:p>
          <a:p>
            <a:pPr lvl="1"/>
            <a:r>
              <a:rPr lang="en-GB" dirty="0"/>
              <a:t>Second level</a:t>
            </a:r>
          </a:p>
          <a:p>
            <a:pPr lvl="2"/>
            <a:r>
              <a:rPr lang="en-GB" dirty="0"/>
              <a:t>Third level</a:t>
            </a:r>
          </a:p>
          <a:p>
            <a:pPr lvl="3"/>
            <a:r>
              <a:rPr lang="en-GB" dirty="0"/>
              <a:t>Fourth level</a:t>
            </a:r>
          </a:p>
        </p:txBody>
      </p:sp>
      <p:sp>
        <p:nvSpPr>
          <p:cNvPr id="15" name="Content Placeholder 5">
            <a:extLst>
              <a:ext uri="{FF2B5EF4-FFF2-40B4-BE49-F238E27FC236}">
                <a16:creationId xmlns:a16="http://schemas.microsoft.com/office/drawing/2014/main" id="{FA9A762B-C6D7-44FD-F263-68DDFEDCA4AA}"/>
              </a:ext>
            </a:extLst>
          </p:cNvPr>
          <p:cNvSpPr>
            <a:spLocks noGrp="1"/>
          </p:cNvSpPr>
          <p:nvPr>
            <p:ph sz="quarter" idx="11" hasCustomPrompt="1"/>
          </p:nvPr>
        </p:nvSpPr>
        <p:spPr>
          <a:xfrm>
            <a:off x="6096000" y="1433104"/>
            <a:ext cx="5462400" cy="3767255"/>
          </a:xfrm>
        </p:spPr>
        <p:txBody>
          <a:bodyPr lIns="0" tIns="0" rIns="0" bIns="0">
            <a:noAutofit/>
          </a:bodyPr>
          <a:lstStyle>
            <a:lvl1pPr marL="180000" indent="-180000">
              <a:defRPr sz="1400"/>
            </a:lvl1pPr>
            <a:lvl2pPr marL="360000" indent="-180000">
              <a:defRPr sz="1400"/>
            </a:lvl2pPr>
            <a:lvl3pPr marL="540000" indent="-180000">
              <a:defRPr sz="1400"/>
            </a:lvl3pPr>
            <a:lvl4pPr marL="720000" indent="-180000">
              <a:defRPr sz="1400"/>
            </a:lvl4pPr>
            <a:lvl5pPr>
              <a:defRPr sz="2000"/>
            </a:lvl5pPr>
          </a:lstStyle>
          <a:p>
            <a:pPr lvl="0"/>
            <a:r>
              <a:rPr lang="en-GB" dirty="0"/>
              <a:t>Click to edit body copy</a:t>
            </a:r>
          </a:p>
          <a:p>
            <a:pPr lvl="1"/>
            <a:r>
              <a:rPr lang="en-GB" dirty="0"/>
              <a:t>Second level</a:t>
            </a:r>
          </a:p>
          <a:p>
            <a:pPr lvl="2"/>
            <a:r>
              <a:rPr lang="en-GB" dirty="0"/>
              <a:t>Third level</a:t>
            </a:r>
          </a:p>
          <a:p>
            <a:pPr lvl="3"/>
            <a:r>
              <a:rPr lang="en-GB" dirty="0"/>
              <a:t>Fourth level</a:t>
            </a:r>
          </a:p>
        </p:txBody>
      </p:sp>
    </p:spTree>
    <p:extLst>
      <p:ext uri="{BB962C8B-B14F-4D97-AF65-F5344CB8AC3E}">
        <p14:creationId xmlns:p14="http://schemas.microsoft.com/office/powerpoint/2010/main" val="38262937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mparison with 2 logo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80C82B9-9225-FB46-B072-713917853C25}"/>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10193980" y="12700"/>
            <a:ext cx="1985319" cy="911499"/>
          </a:xfrm>
          <a:prstGeom prst="rect">
            <a:avLst/>
          </a:prstGeom>
        </p:spPr>
      </p:pic>
      <p:sp>
        <p:nvSpPr>
          <p:cNvPr id="3" name="Text Placeholder 2">
            <a:extLst>
              <a:ext uri="{FF2B5EF4-FFF2-40B4-BE49-F238E27FC236}">
                <a16:creationId xmlns:a16="http://schemas.microsoft.com/office/drawing/2014/main" id="{D7AEBFA6-A2B3-1740-A859-F929F24AC919}"/>
              </a:ext>
            </a:extLst>
          </p:cNvPr>
          <p:cNvSpPr>
            <a:spLocks noGrp="1"/>
          </p:cNvSpPr>
          <p:nvPr>
            <p:ph type="body" idx="1" hasCustomPrompt="1"/>
          </p:nvPr>
        </p:nvSpPr>
        <p:spPr>
          <a:xfrm>
            <a:off x="633600" y="1033200"/>
            <a:ext cx="5157787" cy="366036"/>
          </a:xfrm>
        </p:spPr>
        <p:txBody>
          <a:bodyPr lIns="0" tIns="0" rIns="0" bIns="0" anchor="t">
            <a:noAutofit/>
          </a:bodyPr>
          <a:lstStyle>
            <a:lvl1pPr marL="0" indent="0">
              <a:buNone/>
              <a:defRPr sz="18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subhead</a:t>
            </a:r>
          </a:p>
        </p:txBody>
      </p:sp>
      <p:sp>
        <p:nvSpPr>
          <p:cNvPr id="5" name="Text Placeholder 4">
            <a:extLst>
              <a:ext uri="{FF2B5EF4-FFF2-40B4-BE49-F238E27FC236}">
                <a16:creationId xmlns:a16="http://schemas.microsoft.com/office/drawing/2014/main" id="{B7B1B87E-0263-8C4B-8942-3BA4442C87CD}"/>
              </a:ext>
            </a:extLst>
          </p:cNvPr>
          <p:cNvSpPr>
            <a:spLocks noGrp="1"/>
          </p:cNvSpPr>
          <p:nvPr>
            <p:ph type="body" sz="quarter" idx="3" hasCustomPrompt="1"/>
          </p:nvPr>
        </p:nvSpPr>
        <p:spPr>
          <a:xfrm>
            <a:off x="6096000" y="1033200"/>
            <a:ext cx="5462400" cy="366036"/>
          </a:xfrm>
        </p:spPr>
        <p:txBody>
          <a:bodyPr lIns="0" tIns="0" rIns="0" bIns="0" anchor="t">
            <a:noAutofit/>
          </a:bodyPr>
          <a:lstStyle>
            <a:lvl1pPr marL="0" indent="0">
              <a:buNone/>
              <a:defRPr sz="18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subhead</a:t>
            </a:r>
          </a:p>
        </p:txBody>
      </p:sp>
      <p:sp>
        <p:nvSpPr>
          <p:cNvPr id="14" name="Title 1">
            <a:extLst>
              <a:ext uri="{FF2B5EF4-FFF2-40B4-BE49-F238E27FC236}">
                <a16:creationId xmlns:a16="http://schemas.microsoft.com/office/drawing/2014/main" id="{B9DA5CE3-63C6-ADD2-CC3C-5AE5EE0C3A90}"/>
              </a:ext>
            </a:extLst>
          </p:cNvPr>
          <p:cNvSpPr>
            <a:spLocks noGrp="1"/>
          </p:cNvSpPr>
          <p:nvPr>
            <p:ph type="title" hasCustomPrompt="1"/>
          </p:nvPr>
        </p:nvSpPr>
        <p:spPr>
          <a:xfrm>
            <a:off x="633600" y="309600"/>
            <a:ext cx="8533230" cy="643370"/>
          </a:xfrm>
        </p:spPr>
        <p:txBody>
          <a:bodyPr lIns="0" tIns="0" rIns="0" bIns="0" anchor="t" anchorCtr="0">
            <a:noAutofit/>
          </a:bodyPr>
          <a:lstStyle>
            <a:lvl1pPr>
              <a:lnSpc>
                <a:spcPct val="100000"/>
              </a:lnSpc>
              <a:defRPr sz="2800" b="0"/>
            </a:lvl1pPr>
          </a:lstStyle>
          <a:p>
            <a:r>
              <a:rPr lang="en-GB" dirty="0"/>
              <a:t>Page heading</a:t>
            </a:r>
          </a:p>
        </p:txBody>
      </p:sp>
      <p:pic>
        <p:nvPicPr>
          <p:cNvPr id="13" name="Picture 12">
            <a:extLst>
              <a:ext uri="{FF2B5EF4-FFF2-40B4-BE49-F238E27FC236}">
                <a16:creationId xmlns:a16="http://schemas.microsoft.com/office/drawing/2014/main" id="{552917A0-4061-3043-9EF9-A0E3AC5E8BB3}"/>
              </a:ext>
            </a:extLst>
          </p:cNvPr>
          <p:cNvPicPr>
            <a:picLocks noChangeAspect="1"/>
          </p:cNvPicPr>
          <p:nvPr userDrawn="1"/>
        </p:nvPicPr>
        <p:blipFill>
          <a:blip r:embed="rId3"/>
          <a:stretch>
            <a:fillRect/>
          </a:stretch>
        </p:blipFill>
        <p:spPr>
          <a:xfrm>
            <a:off x="351519" y="5608937"/>
            <a:ext cx="2501900" cy="1143000"/>
          </a:xfrm>
          <a:prstGeom prst="rect">
            <a:avLst/>
          </a:prstGeom>
        </p:spPr>
      </p:pic>
      <p:sp>
        <p:nvSpPr>
          <p:cNvPr id="9" name="Content Placeholder 3">
            <a:extLst>
              <a:ext uri="{FF2B5EF4-FFF2-40B4-BE49-F238E27FC236}">
                <a16:creationId xmlns:a16="http://schemas.microsoft.com/office/drawing/2014/main" id="{25C027D0-5E7D-967C-11A1-241A3C131AED}"/>
              </a:ext>
            </a:extLst>
          </p:cNvPr>
          <p:cNvSpPr>
            <a:spLocks noGrp="1"/>
          </p:cNvSpPr>
          <p:nvPr>
            <p:ph sz="half" idx="2" hasCustomPrompt="1"/>
          </p:nvPr>
        </p:nvSpPr>
        <p:spPr>
          <a:xfrm>
            <a:off x="633600" y="1433105"/>
            <a:ext cx="5157787" cy="4053296"/>
          </a:xfrm>
        </p:spPr>
        <p:txBody>
          <a:bodyPr lIns="0" tIns="0" rIns="0" bIns="0">
            <a:noAutofit/>
          </a:bodyPr>
          <a:lstStyle>
            <a:lvl1pPr marL="180000" indent="-180000">
              <a:defRPr sz="1400"/>
            </a:lvl1pPr>
            <a:lvl2pPr marL="360000" indent="-180000">
              <a:defRPr sz="1400"/>
            </a:lvl2pPr>
            <a:lvl3pPr marL="540000" indent="-180000">
              <a:defRPr sz="1400"/>
            </a:lvl3pPr>
            <a:lvl4pPr marL="720000" indent="-180000">
              <a:defRPr sz="1400"/>
            </a:lvl4pPr>
            <a:lvl5pPr>
              <a:defRPr sz="2000"/>
            </a:lvl5pPr>
          </a:lstStyle>
          <a:p>
            <a:pPr lvl="0"/>
            <a:r>
              <a:rPr lang="en-GB" dirty="0"/>
              <a:t>Click to edit body copy</a:t>
            </a:r>
          </a:p>
          <a:p>
            <a:pPr lvl="1"/>
            <a:r>
              <a:rPr lang="en-GB" dirty="0"/>
              <a:t>Second level</a:t>
            </a:r>
          </a:p>
          <a:p>
            <a:pPr lvl="2"/>
            <a:r>
              <a:rPr lang="en-GB" dirty="0"/>
              <a:t>Third level</a:t>
            </a:r>
          </a:p>
          <a:p>
            <a:pPr lvl="3"/>
            <a:r>
              <a:rPr lang="en-GB" dirty="0"/>
              <a:t>Fourth level</a:t>
            </a:r>
          </a:p>
        </p:txBody>
      </p:sp>
      <p:sp>
        <p:nvSpPr>
          <p:cNvPr id="11" name="Content Placeholder 5">
            <a:extLst>
              <a:ext uri="{FF2B5EF4-FFF2-40B4-BE49-F238E27FC236}">
                <a16:creationId xmlns:a16="http://schemas.microsoft.com/office/drawing/2014/main" id="{D2424498-376F-D3A7-F5D2-5FC1C9A38DC0}"/>
              </a:ext>
            </a:extLst>
          </p:cNvPr>
          <p:cNvSpPr>
            <a:spLocks noGrp="1"/>
          </p:cNvSpPr>
          <p:nvPr>
            <p:ph sz="quarter" idx="4" hasCustomPrompt="1"/>
          </p:nvPr>
        </p:nvSpPr>
        <p:spPr>
          <a:xfrm>
            <a:off x="6096000" y="1433105"/>
            <a:ext cx="5462400" cy="4053296"/>
          </a:xfrm>
        </p:spPr>
        <p:txBody>
          <a:bodyPr lIns="0" tIns="0" rIns="0" bIns="0">
            <a:noAutofit/>
          </a:bodyPr>
          <a:lstStyle>
            <a:lvl1pPr marL="180000" indent="-180000">
              <a:defRPr sz="1400"/>
            </a:lvl1pPr>
            <a:lvl2pPr marL="360000" indent="-180000">
              <a:defRPr sz="1400"/>
            </a:lvl2pPr>
            <a:lvl3pPr marL="540000" indent="-180000">
              <a:defRPr sz="1400"/>
            </a:lvl3pPr>
            <a:lvl4pPr marL="720000" indent="-180000">
              <a:defRPr sz="1400"/>
            </a:lvl4pPr>
            <a:lvl5pPr>
              <a:defRPr sz="2000"/>
            </a:lvl5pPr>
          </a:lstStyle>
          <a:p>
            <a:pPr lvl="0"/>
            <a:r>
              <a:rPr lang="en-GB" dirty="0"/>
              <a:t>Click to edit body copy</a:t>
            </a:r>
          </a:p>
          <a:p>
            <a:pPr lvl="1"/>
            <a:r>
              <a:rPr lang="en-GB" dirty="0"/>
              <a:t>Second level</a:t>
            </a:r>
          </a:p>
          <a:p>
            <a:pPr lvl="2"/>
            <a:r>
              <a:rPr lang="en-GB" dirty="0"/>
              <a:t>Third level</a:t>
            </a:r>
          </a:p>
          <a:p>
            <a:pPr lvl="3"/>
            <a:r>
              <a:rPr lang="en-GB" dirty="0"/>
              <a:t>Fourth level</a:t>
            </a:r>
          </a:p>
        </p:txBody>
      </p:sp>
    </p:spTree>
    <p:extLst>
      <p:ext uri="{BB962C8B-B14F-4D97-AF65-F5344CB8AC3E}">
        <p14:creationId xmlns:p14="http://schemas.microsoft.com/office/powerpoint/2010/main" val="10201155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4489C6F-E7B6-A541-8AA2-95CFB041B4E1}"/>
              </a:ext>
            </a:extLst>
          </p:cNvPr>
          <p:cNvPicPr>
            <a:picLocks noChangeAspect="1"/>
          </p:cNvPicPr>
          <p:nvPr userDrawn="1"/>
        </p:nvPicPr>
        <p:blipFill rotWithShape="1">
          <a:blip r:embed="rId2"/>
          <a:srcRect t="81620"/>
          <a:stretch/>
        </p:blipFill>
        <p:spPr>
          <a:xfrm>
            <a:off x="0" y="5597524"/>
            <a:ext cx="12192000" cy="1260475"/>
          </a:xfrm>
          <a:prstGeom prst="rect">
            <a:avLst/>
          </a:prstGeom>
        </p:spPr>
      </p:pic>
      <p:pic>
        <p:nvPicPr>
          <p:cNvPr id="16" name="Picture 15">
            <a:extLst>
              <a:ext uri="{FF2B5EF4-FFF2-40B4-BE49-F238E27FC236}">
                <a16:creationId xmlns:a16="http://schemas.microsoft.com/office/drawing/2014/main" id="{438A2EEC-904D-864A-81C0-69224F752757}"/>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10193980" y="12700"/>
            <a:ext cx="1985319" cy="911499"/>
          </a:xfrm>
          <a:prstGeom prst="rect">
            <a:avLst/>
          </a:prstGeom>
        </p:spPr>
      </p:pic>
      <p:pic>
        <p:nvPicPr>
          <p:cNvPr id="10" name="Picture 9">
            <a:extLst>
              <a:ext uri="{FF2B5EF4-FFF2-40B4-BE49-F238E27FC236}">
                <a16:creationId xmlns:a16="http://schemas.microsoft.com/office/drawing/2014/main" id="{EA69A915-2943-FD45-908E-DA4FF3608A27}"/>
              </a:ext>
            </a:extLst>
          </p:cNvPr>
          <p:cNvPicPr>
            <a:picLocks noChangeAspect="1"/>
          </p:cNvPicPr>
          <p:nvPr userDrawn="1"/>
        </p:nvPicPr>
        <p:blipFill>
          <a:blip r:embed="rId4"/>
          <a:stretch>
            <a:fillRect/>
          </a:stretch>
        </p:blipFill>
        <p:spPr>
          <a:xfrm>
            <a:off x="351519" y="5200359"/>
            <a:ext cx="2501900" cy="1143000"/>
          </a:xfrm>
          <a:prstGeom prst="rect">
            <a:avLst/>
          </a:prstGeom>
        </p:spPr>
      </p:pic>
      <p:sp>
        <p:nvSpPr>
          <p:cNvPr id="11" name="Title 1">
            <a:extLst>
              <a:ext uri="{FF2B5EF4-FFF2-40B4-BE49-F238E27FC236}">
                <a16:creationId xmlns:a16="http://schemas.microsoft.com/office/drawing/2014/main" id="{C666366D-9F8D-5FA3-F000-5E591FA07596}"/>
              </a:ext>
            </a:extLst>
          </p:cNvPr>
          <p:cNvSpPr>
            <a:spLocks noGrp="1"/>
          </p:cNvSpPr>
          <p:nvPr>
            <p:ph type="title" hasCustomPrompt="1"/>
          </p:nvPr>
        </p:nvSpPr>
        <p:spPr>
          <a:xfrm>
            <a:off x="633600" y="309600"/>
            <a:ext cx="8533230" cy="643370"/>
          </a:xfrm>
        </p:spPr>
        <p:txBody>
          <a:bodyPr lIns="0" tIns="0" rIns="0" bIns="0" anchor="t" anchorCtr="0">
            <a:noAutofit/>
          </a:bodyPr>
          <a:lstStyle>
            <a:lvl1pPr>
              <a:lnSpc>
                <a:spcPct val="100000"/>
              </a:lnSpc>
              <a:defRPr sz="2800" b="0"/>
            </a:lvl1pPr>
          </a:lstStyle>
          <a:p>
            <a:r>
              <a:rPr lang="en-GB" dirty="0"/>
              <a:t>Page heading</a:t>
            </a:r>
          </a:p>
        </p:txBody>
      </p:sp>
    </p:spTree>
    <p:extLst>
      <p:ext uri="{BB962C8B-B14F-4D97-AF65-F5344CB8AC3E}">
        <p14:creationId xmlns:p14="http://schemas.microsoft.com/office/powerpoint/2010/main" val="16717119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9FC9E9-965C-6F4E-8A37-F29A99FB5429}"/>
              </a:ext>
            </a:extLst>
          </p:cNvPr>
          <p:cNvPicPr>
            <a:picLocks noChangeAspect="1"/>
          </p:cNvPicPr>
          <p:nvPr/>
        </p:nvPicPr>
        <p:blipFill>
          <a:blip r:embed="rId2"/>
          <a:srcRect/>
          <a:stretch/>
        </p:blipFill>
        <p:spPr>
          <a:xfrm>
            <a:off x="0" y="0"/>
            <a:ext cx="12192000" cy="6858000"/>
          </a:xfrm>
          <a:prstGeom prst="rect">
            <a:avLst/>
          </a:prstGeom>
        </p:spPr>
      </p:pic>
      <p:pic>
        <p:nvPicPr>
          <p:cNvPr id="16" name="Picture 15">
            <a:extLst>
              <a:ext uri="{FF2B5EF4-FFF2-40B4-BE49-F238E27FC236}">
                <a16:creationId xmlns:a16="http://schemas.microsoft.com/office/drawing/2014/main" id="{EF37C1A6-2813-8041-BB08-5BEF4585BDE1}"/>
              </a:ext>
            </a:extLst>
          </p:cNvPr>
          <p:cNvPicPr>
            <a:picLocks noChangeAspect="1"/>
          </p:cNvPicPr>
          <p:nvPr/>
        </p:nvPicPr>
        <p:blipFill>
          <a:blip r:embed="rId3"/>
          <a:stretch>
            <a:fillRect/>
          </a:stretch>
        </p:blipFill>
        <p:spPr>
          <a:xfrm>
            <a:off x="280542" y="5408843"/>
            <a:ext cx="3103332" cy="1417766"/>
          </a:xfrm>
          <a:prstGeom prst="rect">
            <a:avLst/>
          </a:prstGeom>
        </p:spPr>
      </p:pic>
      <p:pic>
        <p:nvPicPr>
          <p:cNvPr id="22" name="Picture 21">
            <a:extLst>
              <a:ext uri="{FF2B5EF4-FFF2-40B4-BE49-F238E27FC236}">
                <a16:creationId xmlns:a16="http://schemas.microsoft.com/office/drawing/2014/main" id="{2BBB4C64-7E46-9346-BB7A-83264375FD75}"/>
              </a:ext>
            </a:extLst>
          </p:cNvPr>
          <p:cNvPicPr>
            <a:picLocks noChangeAspect="1"/>
          </p:cNvPicPr>
          <p:nvPr/>
        </p:nvPicPr>
        <p:blipFill>
          <a:blip r:embed="rId4">
            <a:alphaModFix/>
            <a:extLst>
              <a:ext uri="{28A0092B-C50C-407E-A947-70E740481C1C}">
                <a14:useLocalDpi xmlns:a14="http://schemas.microsoft.com/office/drawing/2010/main" val="0"/>
              </a:ext>
            </a:extLst>
          </a:blip>
          <a:stretch>
            <a:fillRect/>
          </a:stretch>
        </p:blipFill>
        <p:spPr>
          <a:xfrm>
            <a:off x="10193980" y="12700"/>
            <a:ext cx="1985319" cy="911499"/>
          </a:xfrm>
          <a:prstGeom prst="rect">
            <a:avLst/>
          </a:prstGeom>
        </p:spPr>
      </p:pic>
      <p:sp>
        <p:nvSpPr>
          <p:cNvPr id="3" name="Subtitle 2">
            <a:extLst>
              <a:ext uri="{FF2B5EF4-FFF2-40B4-BE49-F238E27FC236}">
                <a16:creationId xmlns:a16="http://schemas.microsoft.com/office/drawing/2014/main" id="{58486A01-54B7-5D4D-83FF-FBBE39D0CD3A}"/>
              </a:ext>
            </a:extLst>
          </p:cNvPr>
          <p:cNvSpPr>
            <a:spLocks noGrp="1"/>
          </p:cNvSpPr>
          <p:nvPr>
            <p:ph type="subTitle" idx="1" hasCustomPrompt="1"/>
          </p:nvPr>
        </p:nvSpPr>
        <p:spPr>
          <a:xfrm>
            <a:off x="622800" y="2632412"/>
            <a:ext cx="7108273" cy="524257"/>
          </a:xfrm>
        </p:spPr>
        <p:txBody>
          <a:bodyPr lIns="0" tIns="0" rIns="0" bIns="0">
            <a:noAutofit/>
          </a:bodyPr>
          <a:lstStyle>
            <a:lvl1pPr marL="0" indent="0" algn="l">
              <a:buNone/>
              <a:defRPr sz="22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Subhead copy here</a:t>
            </a:r>
          </a:p>
        </p:txBody>
      </p:sp>
      <p:sp>
        <p:nvSpPr>
          <p:cNvPr id="20" name="Text Placeholder 19">
            <a:extLst>
              <a:ext uri="{FF2B5EF4-FFF2-40B4-BE49-F238E27FC236}">
                <a16:creationId xmlns:a16="http://schemas.microsoft.com/office/drawing/2014/main" id="{20404577-72A4-2E4B-AE55-38E99419B55A}"/>
              </a:ext>
            </a:extLst>
          </p:cNvPr>
          <p:cNvSpPr>
            <a:spLocks noGrp="1"/>
          </p:cNvSpPr>
          <p:nvPr>
            <p:ph type="body" sz="quarter" idx="13" hasCustomPrompt="1"/>
          </p:nvPr>
        </p:nvSpPr>
        <p:spPr>
          <a:xfrm>
            <a:off x="622800" y="1167265"/>
            <a:ext cx="7108273" cy="1378709"/>
          </a:xfrm>
        </p:spPr>
        <p:txBody>
          <a:bodyPr lIns="0" tIns="0" rIns="0" bIns="0" anchor="t">
            <a:noAutofit/>
          </a:bodyPr>
          <a:lstStyle>
            <a:lvl1pPr marL="0" indent="0" algn="l">
              <a:buNone/>
              <a:defRPr sz="5000" b="1">
                <a:solidFill>
                  <a:schemeClr val="tx2"/>
                </a:solidFill>
                <a:latin typeface="+mj-lt"/>
              </a:defRPr>
            </a:lvl1pPr>
            <a:lvl2pPr algn="l">
              <a:buNone/>
              <a:defRPr/>
            </a:lvl2pPr>
            <a:lvl3pPr algn="l">
              <a:buNone/>
              <a:defRPr/>
            </a:lvl3pPr>
            <a:lvl4pPr algn="l">
              <a:buNone/>
              <a:defRPr/>
            </a:lvl4pPr>
            <a:lvl5pPr algn="l">
              <a:buNone/>
              <a:defRPr/>
            </a:lvl5pPr>
          </a:lstStyle>
          <a:p>
            <a:pPr lvl="0"/>
            <a:r>
              <a:rPr lang="en-GB"/>
              <a:t>Report cover</a:t>
            </a:r>
            <a:br>
              <a:rPr lang="en-GB"/>
            </a:br>
            <a:r>
              <a:rPr lang="en-GB"/>
              <a:t>headline here</a:t>
            </a:r>
          </a:p>
        </p:txBody>
      </p:sp>
    </p:spTree>
    <p:extLst>
      <p:ext uri="{BB962C8B-B14F-4D97-AF65-F5344CB8AC3E}">
        <p14:creationId xmlns:p14="http://schemas.microsoft.com/office/powerpoint/2010/main" val="17157730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divider image green">
    <p:spTree>
      <p:nvGrpSpPr>
        <p:cNvPr id="1" name=""/>
        <p:cNvGrpSpPr/>
        <p:nvPr/>
      </p:nvGrpSpPr>
      <p:grpSpPr>
        <a:xfrm>
          <a:off x="0" y="0"/>
          <a:ext cx="0" cy="0"/>
          <a:chOff x="0" y="0"/>
          <a:chExt cx="0" cy="0"/>
        </a:xfrm>
      </p:grpSpPr>
      <p:pic>
        <p:nvPicPr>
          <p:cNvPr id="6" name="Picture 5" descr="A picture containing sitting, computer, table, computer&#10;&#10;Description automatically generated">
            <a:extLst>
              <a:ext uri="{FF2B5EF4-FFF2-40B4-BE49-F238E27FC236}">
                <a16:creationId xmlns:a16="http://schemas.microsoft.com/office/drawing/2014/main" id="{7EA77DEE-B389-C04B-A88D-DCFF77988A31}"/>
              </a:ext>
            </a:extLst>
          </p:cNvPr>
          <p:cNvPicPr>
            <a:picLocks noChangeAspect="1"/>
          </p:cNvPicPr>
          <p:nvPr/>
        </p:nvPicPr>
        <p:blipFill rotWithShape="1">
          <a:blip r:embed="rId2"/>
          <a:srcRect t="81620"/>
          <a:stretch/>
        </p:blipFill>
        <p:spPr>
          <a:xfrm>
            <a:off x="0" y="5597524"/>
            <a:ext cx="12192000" cy="1260475"/>
          </a:xfrm>
          <a:prstGeom prst="rect">
            <a:avLst/>
          </a:prstGeom>
        </p:spPr>
      </p:pic>
      <p:pic>
        <p:nvPicPr>
          <p:cNvPr id="12" name="Picture 11">
            <a:extLst>
              <a:ext uri="{FF2B5EF4-FFF2-40B4-BE49-F238E27FC236}">
                <a16:creationId xmlns:a16="http://schemas.microsoft.com/office/drawing/2014/main" id="{90484B52-FA04-C64E-9CCD-07B26F90F39E}"/>
              </a:ext>
            </a:extLst>
          </p:cNvPr>
          <p:cNvPicPr>
            <a:picLocks noChangeAspect="1"/>
          </p:cNvPicPr>
          <p:nvPr/>
        </p:nvPicPr>
        <p:blipFill>
          <a:blip r:embed="rId3"/>
          <a:stretch>
            <a:fillRect/>
          </a:stretch>
        </p:blipFill>
        <p:spPr>
          <a:xfrm>
            <a:off x="280542" y="4997967"/>
            <a:ext cx="3103332" cy="1417766"/>
          </a:xfrm>
          <a:prstGeom prst="rect">
            <a:avLst/>
          </a:prstGeom>
        </p:spPr>
      </p:pic>
      <p:sp>
        <p:nvSpPr>
          <p:cNvPr id="4" name="Picture Placeholder 15">
            <a:extLst>
              <a:ext uri="{FF2B5EF4-FFF2-40B4-BE49-F238E27FC236}">
                <a16:creationId xmlns:a16="http://schemas.microsoft.com/office/drawing/2014/main" id="{BEEDFE87-1805-A845-B58D-71412E52E312}"/>
              </a:ext>
            </a:extLst>
          </p:cNvPr>
          <p:cNvSpPr>
            <a:spLocks noGrp="1"/>
          </p:cNvSpPr>
          <p:nvPr>
            <p:ph type="pic" sz="quarter" idx="11" hasCustomPrompt="1"/>
          </p:nvPr>
        </p:nvSpPr>
        <p:spPr>
          <a:xfrm>
            <a:off x="203201" y="1903599"/>
            <a:ext cx="11779250" cy="3018168"/>
          </a:xfrm>
          <a:solidFill>
            <a:schemeClr val="bg1">
              <a:lumMod val="95000"/>
            </a:schemeClr>
          </a:solidFill>
        </p:spPr>
        <p:txBody>
          <a:bodyPr anchor="ctr"/>
          <a:lstStyle>
            <a:lvl1pPr algn="ctr">
              <a:buNone/>
              <a:defRPr/>
            </a:lvl1pPr>
          </a:lstStyle>
          <a:p>
            <a:r>
              <a:rPr lang="en-GB"/>
              <a:t>INSERT PICTURE HERE</a:t>
            </a:r>
          </a:p>
        </p:txBody>
      </p:sp>
      <p:sp>
        <p:nvSpPr>
          <p:cNvPr id="9" name="Rectangle 8">
            <a:extLst>
              <a:ext uri="{FF2B5EF4-FFF2-40B4-BE49-F238E27FC236}">
                <a16:creationId xmlns:a16="http://schemas.microsoft.com/office/drawing/2014/main" id="{1DBF2AE8-AB4F-0C45-A187-384606F9F37A}"/>
              </a:ext>
            </a:extLst>
          </p:cNvPr>
          <p:cNvSpPr/>
          <p:nvPr/>
        </p:nvSpPr>
        <p:spPr>
          <a:xfrm>
            <a:off x="203201" y="409575"/>
            <a:ext cx="11779250" cy="1494024"/>
          </a:xfrm>
          <a:prstGeom prst="rect">
            <a:avLst/>
          </a:prstGeom>
          <a:solidFill>
            <a:srgbClr val="4E9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Logo&#10;&#10;Description automatically generated">
            <a:extLst>
              <a:ext uri="{FF2B5EF4-FFF2-40B4-BE49-F238E27FC236}">
                <a16:creationId xmlns:a16="http://schemas.microsoft.com/office/drawing/2014/main" id="{74664680-44B2-3C41-9420-486455B3A1E3}"/>
              </a:ext>
            </a:extLst>
          </p:cNvPr>
          <p:cNvPicPr>
            <a:picLocks noChangeAspect="1"/>
          </p:cNvPicPr>
          <p:nvPr/>
        </p:nvPicPr>
        <p:blipFill>
          <a:blip r:embed="rId4"/>
          <a:stretch>
            <a:fillRect/>
          </a:stretch>
        </p:blipFill>
        <p:spPr>
          <a:xfrm>
            <a:off x="10301285" y="199933"/>
            <a:ext cx="1724317" cy="654142"/>
          </a:xfrm>
          <a:prstGeom prst="rect">
            <a:avLst/>
          </a:prstGeom>
        </p:spPr>
      </p:pic>
      <p:sp>
        <p:nvSpPr>
          <p:cNvPr id="10" name="Title 1">
            <a:extLst>
              <a:ext uri="{FF2B5EF4-FFF2-40B4-BE49-F238E27FC236}">
                <a16:creationId xmlns:a16="http://schemas.microsoft.com/office/drawing/2014/main" id="{92F01E2A-6945-E241-B8EC-8BFC80AFACC9}"/>
              </a:ext>
            </a:extLst>
          </p:cNvPr>
          <p:cNvSpPr>
            <a:spLocks noGrp="1"/>
          </p:cNvSpPr>
          <p:nvPr>
            <p:ph type="title" hasCustomPrompt="1"/>
          </p:nvPr>
        </p:nvSpPr>
        <p:spPr>
          <a:xfrm>
            <a:off x="622800" y="566338"/>
            <a:ext cx="8922639" cy="1200737"/>
          </a:xfrm>
        </p:spPr>
        <p:txBody>
          <a:bodyPr lIns="0" tIns="0" rIns="0" bIns="0" anchor="t">
            <a:noAutofit/>
          </a:bodyPr>
          <a:lstStyle>
            <a:lvl1pPr>
              <a:lnSpc>
                <a:spcPct val="90000"/>
              </a:lnSpc>
              <a:defRPr sz="4800" b="1">
                <a:solidFill>
                  <a:schemeClr val="bg1"/>
                </a:solidFill>
              </a:defRPr>
            </a:lvl1pPr>
          </a:lstStyle>
          <a:p>
            <a:r>
              <a:rPr lang="en-GB"/>
              <a:t>Cover or divider slide</a:t>
            </a:r>
            <a:br>
              <a:rPr lang="en-GB"/>
            </a:br>
            <a:r>
              <a:rPr lang="en-GB"/>
              <a:t>headline here</a:t>
            </a:r>
          </a:p>
        </p:txBody>
      </p:sp>
    </p:spTree>
    <p:extLst>
      <p:ext uri="{BB962C8B-B14F-4D97-AF65-F5344CB8AC3E}">
        <p14:creationId xmlns:p14="http://schemas.microsoft.com/office/powerpoint/2010/main" val="16404093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divider image blue">
    <p:spTree>
      <p:nvGrpSpPr>
        <p:cNvPr id="1" name=""/>
        <p:cNvGrpSpPr/>
        <p:nvPr/>
      </p:nvGrpSpPr>
      <p:grpSpPr>
        <a:xfrm>
          <a:off x="0" y="0"/>
          <a:ext cx="0" cy="0"/>
          <a:chOff x="0" y="0"/>
          <a:chExt cx="0" cy="0"/>
        </a:xfrm>
      </p:grpSpPr>
      <p:pic>
        <p:nvPicPr>
          <p:cNvPr id="6" name="Picture 5" descr="A picture containing sitting, computer, table, computer&#10;&#10;Description automatically generated">
            <a:extLst>
              <a:ext uri="{FF2B5EF4-FFF2-40B4-BE49-F238E27FC236}">
                <a16:creationId xmlns:a16="http://schemas.microsoft.com/office/drawing/2014/main" id="{7EA77DEE-B389-C04B-A88D-DCFF77988A31}"/>
              </a:ext>
            </a:extLst>
          </p:cNvPr>
          <p:cNvPicPr>
            <a:picLocks noChangeAspect="1"/>
          </p:cNvPicPr>
          <p:nvPr/>
        </p:nvPicPr>
        <p:blipFill rotWithShape="1">
          <a:blip r:embed="rId2"/>
          <a:srcRect t="81620"/>
          <a:stretch/>
        </p:blipFill>
        <p:spPr>
          <a:xfrm>
            <a:off x="0" y="5597524"/>
            <a:ext cx="12192000" cy="1260475"/>
          </a:xfrm>
          <a:prstGeom prst="rect">
            <a:avLst/>
          </a:prstGeom>
        </p:spPr>
      </p:pic>
      <p:pic>
        <p:nvPicPr>
          <p:cNvPr id="12" name="Picture 11">
            <a:extLst>
              <a:ext uri="{FF2B5EF4-FFF2-40B4-BE49-F238E27FC236}">
                <a16:creationId xmlns:a16="http://schemas.microsoft.com/office/drawing/2014/main" id="{90484B52-FA04-C64E-9CCD-07B26F90F39E}"/>
              </a:ext>
            </a:extLst>
          </p:cNvPr>
          <p:cNvPicPr>
            <a:picLocks noChangeAspect="1"/>
          </p:cNvPicPr>
          <p:nvPr/>
        </p:nvPicPr>
        <p:blipFill>
          <a:blip r:embed="rId3"/>
          <a:stretch>
            <a:fillRect/>
          </a:stretch>
        </p:blipFill>
        <p:spPr>
          <a:xfrm>
            <a:off x="280542" y="4997967"/>
            <a:ext cx="3103332" cy="1417766"/>
          </a:xfrm>
          <a:prstGeom prst="rect">
            <a:avLst/>
          </a:prstGeom>
        </p:spPr>
      </p:pic>
      <p:sp>
        <p:nvSpPr>
          <p:cNvPr id="4" name="Picture Placeholder 15">
            <a:extLst>
              <a:ext uri="{FF2B5EF4-FFF2-40B4-BE49-F238E27FC236}">
                <a16:creationId xmlns:a16="http://schemas.microsoft.com/office/drawing/2014/main" id="{BEEDFE87-1805-A845-B58D-71412E52E312}"/>
              </a:ext>
            </a:extLst>
          </p:cNvPr>
          <p:cNvSpPr>
            <a:spLocks noGrp="1"/>
          </p:cNvSpPr>
          <p:nvPr>
            <p:ph type="pic" sz="quarter" idx="11" hasCustomPrompt="1"/>
          </p:nvPr>
        </p:nvSpPr>
        <p:spPr>
          <a:xfrm>
            <a:off x="203201" y="1903599"/>
            <a:ext cx="11779250" cy="3018168"/>
          </a:xfrm>
          <a:solidFill>
            <a:schemeClr val="bg1">
              <a:lumMod val="95000"/>
            </a:schemeClr>
          </a:solidFill>
        </p:spPr>
        <p:txBody>
          <a:bodyPr anchor="ctr"/>
          <a:lstStyle>
            <a:lvl1pPr algn="ctr">
              <a:buNone/>
              <a:defRPr/>
            </a:lvl1pPr>
          </a:lstStyle>
          <a:p>
            <a:r>
              <a:rPr lang="en-GB"/>
              <a:t>INSERT PICTURE HERE</a:t>
            </a:r>
          </a:p>
        </p:txBody>
      </p:sp>
      <p:sp>
        <p:nvSpPr>
          <p:cNvPr id="9" name="Rectangle 8">
            <a:extLst>
              <a:ext uri="{FF2B5EF4-FFF2-40B4-BE49-F238E27FC236}">
                <a16:creationId xmlns:a16="http://schemas.microsoft.com/office/drawing/2014/main" id="{1DBF2AE8-AB4F-0C45-A187-384606F9F37A}"/>
              </a:ext>
            </a:extLst>
          </p:cNvPr>
          <p:cNvSpPr/>
          <p:nvPr/>
        </p:nvSpPr>
        <p:spPr>
          <a:xfrm>
            <a:off x="203201" y="409575"/>
            <a:ext cx="11779250" cy="149402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Logo&#10;&#10;Description automatically generated">
            <a:extLst>
              <a:ext uri="{FF2B5EF4-FFF2-40B4-BE49-F238E27FC236}">
                <a16:creationId xmlns:a16="http://schemas.microsoft.com/office/drawing/2014/main" id="{74664680-44B2-3C41-9420-486455B3A1E3}"/>
              </a:ext>
            </a:extLst>
          </p:cNvPr>
          <p:cNvPicPr>
            <a:picLocks noChangeAspect="1"/>
          </p:cNvPicPr>
          <p:nvPr/>
        </p:nvPicPr>
        <p:blipFill>
          <a:blip r:embed="rId4"/>
          <a:stretch>
            <a:fillRect/>
          </a:stretch>
        </p:blipFill>
        <p:spPr>
          <a:xfrm>
            <a:off x="10301285" y="199933"/>
            <a:ext cx="1724317" cy="654142"/>
          </a:xfrm>
          <a:prstGeom prst="rect">
            <a:avLst/>
          </a:prstGeom>
        </p:spPr>
      </p:pic>
      <p:sp>
        <p:nvSpPr>
          <p:cNvPr id="10" name="Title 1">
            <a:extLst>
              <a:ext uri="{FF2B5EF4-FFF2-40B4-BE49-F238E27FC236}">
                <a16:creationId xmlns:a16="http://schemas.microsoft.com/office/drawing/2014/main" id="{92F01E2A-6945-E241-B8EC-8BFC80AFACC9}"/>
              </a:ext>
            </a:extLst>
          </p:cNvPr>
          <p:cNvSpPr>
            <a:spLocks noGrp="1"/>
          </p:cNvSpPr>
          <p:nvPr>
            <p:ph type="title" hasCustomPrompt="1"/>
          </p:nvPr>
        </p:nvSpPr>
        <p:spPr>
          <a:xfrm>
            <a:off x="622800" y="565200"/>
            <a:ext cx="8922639" cy="1200737"/>
          </a:xfrm>
        </p:spPr>
        <p:txBody>
          <a:bodyPr lIns="0" tIns="0" rIns="0" bIns="0" anchor="t">
            <a:noAutofit/>
          </a:bodyPr>
          <a:lstStyle>
            <a:lvl1pPr>
              <a:lnSpc>
                <a:spcPct val="90000"/>
              </a:lnSpc>
              <a:defRPr sz="4800" b="1">
                <a:solidFill>
                  <a:schemeClr val="bg1"/>
                </a:solidFill>
              </a:defRPr>
            </a:lvl1pPr>
          </a:lstStyle>
          <a:p>
            <a:r>
              <a:rPr lang="en-GB"/>
              <a:t>Cover or divider slide</a:t>
            </a:r>
            <a:br>
              <a:rPr lang="en-GB"/>
            </a:br>
            <a:r>
              <a:rPr lang="en-GB"/>
              <a:t>headline here</a:t>
            </a:r>
          </a:p>
        </p:txBody>
      </p:sp>
    </p:spTree>
    <p:extLst>
      <p:ext uri="{BB962C8B-B14F-4D97-AF65-F5344CB8AC3E}">
        <p14:creationId xmlns:p14="http://schemas.microsoft.com/office/powerpoint/2010/main" val="40706453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divider ima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B988F2E-0D26-3642-82CC-C92F801700C4}"/>
              </a:ext>
            </a:extLst>
          </p:cNvPr>
          <p:cNvPicPr>
            <a:picLocks noChangeAspect="1"/>
          </p:cNvPicPr>
          <p:nvPr userDrawn="1"/>
        </p:nvPicPr>
        <p:blipFill rotWithShape="1">
          <a:blip r:embed="rId2"/>
          <a:srcRect t="81620"/>
          <a:stretch/>
        </p:blipFill>
        <p:spPr>
          <a:xfrm>
            <a:off x="0" y="5597524"/>
            <a:ext cx="12192000" cy="1260475"/>
          </a:xfrm>
          <a:prstGeom prst="rect">
            <a:avLst/>
          </a:prstGeom>
        </p:spPr>
      </p:pic>
      <p:sp>
        <p:nvSpPr>
          <p:cNvPr id="4" name="Picture Placeholder 15">
            <a:extLst>
              <a:ext uri="{FF2B5EF4-FFF2-40B4-BE49-F238E27FC236}">
                <a16:creationId xmlns:a16="http://schemas.microsoft.com/office/drawing/2014/main" id="{BEEDFE87-1805-A845-B58D-71412E52E312}"/>
              </a:ext>
            </a:extLst>
          </p:cNvPr>
          <p:cNvSpPr>
            <a:spLocks noGrp="1"/>
          </p:cNvSpPr>
          <p:nvPr>
            <p:ph type="pic" sz="quarter" idx="11" hasCustomPrompt="1"/>
          </p:nvPr>
        </p:nvSpPr>
        <p:spPr>
          <a:xfrm>
            <a:off x="5232400" y="409577"/>
            <a:ext cx="6750050" cy="5076824"/>
          </a:xfrm>
          <a:solidFill>
            <a:schemeClr val="bg1">
              <a:lumMod val="95000"/>
            </a:schemeClr>
          </a:solidFill>
        </p:spPr>
        <p:txBody>
          <a:bodyPr anchor="ctr"/>
          <a:lstStyle>
            <a:lvl1pPr algn="ctr">
              <a:buNone/>
              <a:defRPr/>
            </a:lvl1pPr>
          </a:lstStyle>
          <a:p>
            <a:r>
              <a:rPr lang="en-GB" dirty="0"/>
              <a:t>INSERT PICTURE HERE</a:t>
            </a:r>
          </a:p>
        </p:txBody>
      </p:sp>
      <p:sp>
        <p:nvSpPr>
          <p:cNvPr id="10" name="Title 1">
            <a:extLst>
              <a:ext uri="{FF2B5EF4-FFF2-40B4-BE49-F238E27FC236}">
                <a16:creationId xmlns:a16="http://schemas.microsoft.com/office/drawing/2014/main" id="{92F01E2A-6945-E241-B8EC-8BFC80AFACC9}"/>
              </a:ext>
            </a:extLst>
          </p:cNvPr>
          <p:cNvSpPr>
            <a:spLocks noGrp="1"/>
          </p:cNvSpPr>
          <p:nvPr>
            <p:ph type="title" hasCustomPrompt="1"/>
          </p:nvPr>
        </p:nvSpPr>
        <p:spPr>
          <a:xfrm>
            <a:off x="622800" y="322925"/>
            <a:ext cx="4471851" cy="1200737"/>
          </a:xfrm>
        </p:spPr>
        <p:txBody>
          <a:bodyPr lIns="0" tIns="0" rIns="0" bIns="0" anchor="t">
            <a:noAutofit/>
          </a:bodyPr>
          <a:lstStyle>
            <a:lvl1pPr>
              <a:lnSpc>
                <a:spcPct val="90000"/>
              </a:lnSpc>
              <a:defRPr sz="4800" b="1">
                <a:solidFill>
                  <a:schemeClr val="tx2"/>
                </a:solidFill>
              </a:defRPr>
            </a:lvl1pPr>
          </a:lstStyle>
          <a:p>
            <a:r>
              <a:rPr lang="en-GB" dirty="0"/>
              <a:t>Divider slide</a:t>
            </a:r>
            <a:br>
              <a:rPr lang="en-GB" dirty="0"/>
            </a:br>
            <a:r>
              <a:rPr lang="en-GB" dirty="0"/>
              <a:t>headline here</a:t>
            </a:r>
          </a:p>
        </p:txBody>
      </p:sp>
      <p:sp>
        <p:nvSpPr>
          <p:cNvPr id="11" name="Text Placeholder 2">
            <a:extLst>
              <a:ext uri="{FF2B5EF4-FFF2-40B4-BE49-F238E27FC236}">
                <a16:creationId xmlns:a16="http://schemas.microsoft.com/office/drawing/2014/main" id="{F09FC29E-4CB6-FD44-9F3A-35C92F43F20C}"/>
              </a:ext>
            </a:extLst>
          </p:cNvPr>
          <p:cNvSpPr>
            <a:spLocks noGrp="1"/>
          </p:cNvSpPr>
          <p:nvPr>
            <p:ph type="body" idx="1" hasCustomPrompt="1"/>
          </p:nvPr>
        </p:nvSpPr>
        <p:spPr>
          <a:xfrm>
            <a:off x="622800" y="1907317"/>
            <a:ext cx="4471851" cy="3579083"/>
          </a:xfrm>
        </p:spPr>
        <p:txBody>
          <a:bodyPr lIns="0" tIns="0" rIns="0" bIns="0" anchor="t">
            <a:noAutofit/>
          </a:bodyPr>
          <a:lstStyle>
            <a:lvl1pPr marL="0" indent="0">
              <a:spcBef>
                <a:spcPts val="0"/>
              </a:spcBef>
              <a:spcAft>
                <a:spcPts val="400"/>
              </a:spcAft>
              <a:buNone/>
              <a:defRPr sz="1800" b="0">
                <a:solidFill>
                  <a:schemeClr val="tx2"/>
                </a:solidFill>
              </a:defRPr>
            </a:lvl1pPr>
            <a:lvl2pPr marL="204612" indent="0">
              <a:buNone/>
              <a:defRPr sz="895" b="1"/>
            </a:lvl2pPr>
            <a:lvl3pPr marL="409224" indent="0">
              <a:buNone/>
              <a:defRPr sz="806" b="1"/>
            </a:lvl3pPr>
            <a:lvl4pPr marL="613836" indent="0">
              <a:buNone/>
              <a:defRPr sz="716" b="1"/>
            </a:lvl4pPr>
            <a:lvl5pPr marL="818449" indent="0">
              <a:buNone/>
              <a:defRPr sz="716" b="1"/>
            </a:lvl5pPr>
            <a:lvl6pPr marL="1023060" indent="0">
              <a:buNone/>
              <a:defRPr sz="716" b="1"/>
            </a:lvl6pPr>
            <a:lvl7pPr marL="1227673" indent="0">
              <a:buNone/>
              <a:defRPr sz="716" b="1"/>
            </a:lvl7pPr>
            <a:lvl8pPr marL="1432285" indent="0">
              <a:buNone/>
              <a:defRPr sz="716" b="1"/>
            </a:lvl8pPr>
            <a:lvl9pPr marL="1636897" indent="0">
              <a:buNone/>
              <a:defRPr sz="716" b="1"/>
            </a:lvl9pPr>
          </a:lstStyle>
          <a:p>
            <a:pPr lvl="0"/>
            <a:r>
              <a:rPr lang="en-GB" dirty="0"/>
              <a:t>Click to edit subhead</a:t>
            </a:r>
          </a:p>
        </p:txBody>
      </p:sp>
      <p:pic>
        <p:nvPicPr>
          <p:cNvPr id="14" name="Picture 13" descr="Logo&#10;&#10;Description automatically generated">
            <a:extLst>
              <a:ext uri="{FF2B5EF4-FFF2-40B4-BE49-F238E27FC236}">
                <a16:creationId xmlns:a16="http://schemas.microsoft.com/office/drawing/2014/main" id="{815D317E-08FF-5847-9A4D-9569B259AA45}"/>
              </a:ext>
            </a:extLst>
          </p:cNvPr>
          <p:cNvPicPr>
            <a:picLocks noChangeAspect="1"/>
          </p:cNvPicPr>
          <p:nvPr/>
        </p:nvPicPr>
        <p:blipFill>
          <a:blip r:embed="rId3"/>
          <a:stretch>
            <a:fillRect/>
          </a:stretch>
        </p:blipFill>
        <p:spPr>
          <a:xfrm>
            <a:off x="10301285" y="199933"/>
            <a:ext cx="1724317" cy="654142"/>
          </a:xfrm>
          <a:prstGeom prst="rect">
            <a:avLst/>
          </a:prstGeom>
        </p:spPr>
      </p:pic>
    </p:spTree>
    <p:extLst>
      <p:ext uri="{BB962C8B-B14F-4D97-AF65-F5344CB8AC3E}">
        <p14:creationId xmlns:p14="http://schemas.microsoft.com/office/powerpoint/2010/main" val="23446971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divider image">
    <p:spTree>
      <p:nvGrpSpPr>
        <p:cNvPr id="1" name=""/>
        <p:cNvGrpSpPr/>
        <p:nvPr/>
      </p:nvGrpSpPr>
      <p:grpSpPr>
        <a:xfrm>
          <a:off x="0" y="0"/>
          <a:ext cx="0" cy="0"/>
          <a:chOff x="0" y="0"/>
          <a:chExt cx="0" cy="0"/>
        </a:xfrm>
      </p:grpSpPr>
      <p:pic>
        <p:nvPicPr>
          <p:cNvPr id="6" name="Picture 5" descr="A picture containing sitting, computer, table, computer&#10;&#10;Description automatically generated">
            <a:extLst>
              <a:ext uri="{FF2B5EF4-FFF2-40B4-BE49-F238E27FC236}">
                <a16:creationId xmlns:a16="http://schemas.microsoft.com/office/drawing/2014/main" id="{7EA77DEE-B389-C04B-A88D-DCFF77988A31}"/>
              </a:ext>
            </a:extLst>
          </p:cNvPr>
          <p:cNvPicPr>
            <a:picLocks noChangeAspect="1"/>
          </p:cNvPicPr>
          <p:nvPr/>
        </p:nvPicPr>
        <p:blipFill rotWithShape="1">
          <a:blip r:embed="rId2"/>
          <a:srcRect t="81620"/>
          <a:stretch/>
        </p:blipFill>
        <p:spPr>
          <a:xfrm>
            <a:off x="0" y="5597524"/>
            <a:ext cx="12192000" cy="1260475"/>
          </a:xfrm>
          <a:prstGeom prst="rect">
            <a:avLst/>
          </a:prstGeom>
        </p:spPr>
      </p:pic>
      <p:pic>
        <p:nvPicPr>
          <p:cNvPr id="13" name="Picture 12">
            <a:extLst>
              <a:ext uri="{FF2B5EF4-FFF2-40B4-BE49-F238E27FC236}">
                <a16:creationId xmlns:a16="http://schemas.microsoft.com/office/drawing/2014/main" id="{23018931-E395-7642-8C45-C8095DB3E3DC}"/>
              </a:ext>
            </a:extLst>
          </p:cNvPr>
          <p:cNvPicPr>
            <a:picLocks noChangeAspect="1"/>
          </p:cNvPicPr>
          <p:nvPr/>
        </p:nvPicPr>
        <p:blipFill>
          <a:blip r:embed="rId3"/>
          <a:stretch>
            <a:fillRect/>
          </a:stretch>
        </p:blipFill>
        <p:spPr>
          <a:xfrm>
            <a:off x="280542" y="4997967"/>
            <a:ext cx="3103332" cy="1417766"/>
          </a:xfrm>
          <a:prstGeom prst="rect">
            <a:avLst/>
          </a:prstGeom>
        </p:spPr>
      </p:pic>
      <p:sp>
        <p:nvSpPr>
          <p:cNvPr id="4" name="Picture Placeholder 15">
            <a:extLst>
              <a:ext uri="{FF2B5EF4-FFF2-40B4-BE49-F238E27FC236}">
                <a16:creationId xmlns:a16="http://schemas.microsoft.com/office/drawing/2014/main" id="{BEEDFE87-1805-A845-B58D-71412E52E312}"/>
              </a:ext>
            </a:extLst>
          </p:cNvPr>
          <p:cNvSpPr>
            <a:spLocks noGrp="1"/>
          </p:cNvSpPr>
          <p:nvPr>
            <p:ph type="pic" sz="quarter" idx="11" hasCustomPrompt="1"/>
          </p:nvPr>
        </p:nvSpPr>
        <p:spPr>
          <a:xfrm>
            <a:off x="5232400" y="409576"/>
            <a:ext cx="6750050" cy="4512191"/>
          </a:xfrm>
          <a:solidFill>
            <a:schemeClr val="bg1">
              <a:lumMod val="95000"/>
            </a:schemeClr>
          </a:solidFill>
        </p:spPr>
        <p:txBody>
          <a:bodyPr anchor="ctr"/>
          <a:lstStyle>
            <a:lvl1pPr algn="ctr">
              <a:buNone/>
              <a:defRPr/>
            </a:lvl1pPr>
          </a:lstStyle>
          <a:p>
            <a:r>
              <a:rPr lang="en-GB"/>
              <a:t>INSERT PICTURE HERE</a:t>
            </a:r>
          </a:p>
        </p:txBody>
      </p:sp>
      <p:sp>
        <p:nvSpPr>
          <p:cNvPr id="10" name="Title 1">
            <a:extLst>
              <a:ext uri="{FF2B5EF4-FFF2-40B4-BE49-F238E27FC236}">
                <a16:creationId xmlns:a16="http://schemas.microsoft.com/office/drawing/2014/main" id="{92F01E2A-6945-E241-B8EC-8BFC80AFACC9}"/>
              </a:ext>
            </a:extLst>
          </p:cNvPr>
          <p:cNvSpPr>
            <a:spLocks noGrp="1"/>
          </p:cNvSpPr>
          <p:nvPr>
            <p:ph type="title" hasCustomPrompt="1"/>
          </p:nvPr>
        </p:nvSpPr>
        <p:spPr>
          <a:xfrm>
            <a:off x="622799" y="405433"/>
            <a:ext cx="4501292" cy="1584393"/>
          </a:xfrm>
        </p:spPr>
        <p:txBody>
          <a:bodyPr lIns="0" tIns="0" rIns="0" bIns="0" anchor="t">
            <a:noAutofit/>
          </a:bodyPr>
          <a:lstStyle>
            <a:lvl1pPr>
              <a:lnSpc>
                <a:spcPct val="90000"/>
              </a:lnSpc>
              <a:defRPr sz="4800" b="1">
                <a:solidFill>
                  <a:schemeClr val="tx2"/>
                </a:solidFill>
              </a:defRPr>
            </a:lvl1pPr>
          </a:lstStyle>
          <a:p>
            <a:r>
              <a:rPr lang="en-GB"/>
              <a:t>Cover or divider</a:t>
            </a:r>
            <a:br>
              <a:rPr lang="en-GB"/>
            </a:br>
            <a:r>
              <a:rPr lang="en-GB"/>
              <a:t>headline here</a:t>
            </a:r>
          </a:p>
        </p:txBody>
      </p:sp>
      <p:sp>
        <p:nvSpPr>
          <p:cNvPr id="11" name="Text Placeholder 2">
            <a:extLst>
              <a:ext uri="{FF2B5EF4-FFF2-40B4-BE49-F238E27FC236}">
                <a16:creationId xmlns:a16="http://schemas.microsoft.com/office/drawing/2014/main" id="{F09FC29E-4CB6-FD44-9F3A-35C92F43F20C}"/>
              </a:ext>
            </a:extLst>
          </p:cNvPr>
          <p:cNvSpPr>
            <a:spLocks noGrp="1"/>
          </p:cNvSpPr>
          <p:nvPr>
            <p:ph type="body" idx="1" hasCustomPrompt="1"/>
          </p:nvPr>
        </p:nvSpPr>
        <p:spPr>
          <a:xfrm>
            <a:off x="622800" y="2149593"/>
            <a:ext cx="4471851" cy="2772174"/>
          </a:xfrm>
        </p:spPr>
        <p:txBody>
          <a:bodyPr lIns="0" tIns="0" rIns="0" bIns="0" anchor="t">
            <a:noAutofit/>
          </a:bodyPr>
          <a:lstStyle>
            <a:lvl1pPr marL="0" indent="0">
              <a:spcBef>
                <a:spcPts val="0"/>
              </a:spcBef>
              <a:spcAft>
                <a:spcPts val="400"/>
              </a:spcAft>
              <a:buNone/>
              <a:defRPr sz="2000" b="1">
                <a:solidFill>
                  <a:schemeClr val="tx2"/>
                </a:solidFill>
              </a:defRPr>
            </a:lvl1pPr>
            <a:lvl2pPr marL="204612" indent="0">
              <a:buNone/>
              <a:defRPr sz="895" b="1"/>
            </a:lvl2pPr>
            <a:lvl3pPr marL="409224" indent="0">
              <a:buNone/>
              <a:defRPr sz="806" b="1"/>
            </a:lvl3pPr>
            <a:lvl4pPr marL="613836" indent="0">
              <a:buNone/>
              <a:defRPr sz="716" b="1"/>
            </a:lvl4pPr>
            <a:lvl5pPr marL="818449" indent="0">
              <a:buNone/>
              <a:defRPr sz="716" b="1"/>
            </a:lvl5pPr>
            <a:lvl6pPr marL="1023060" indent="0">
              <a:buNone/>
              <a:defRPr sz="716" b="1"/>
            </a:lvl6pPr>
            <a:lvl7pPr marL="1227673" indent="0">
              <a:buNone/>
              <a:defRPr sz="716" b="1"/>
            </a:lvl7pPr>
            <a:lvl8pPr marL="1432285" indent="0">
              <a:buNone/>
              <a:defRPr sz="716" b="1"/>
            </a:lvl8pPr>
            <a:lvl9pPr marL="1636897" indent="0">
              <a:buNone/>
              <a:defRPr sz="716" b="1"/>
            </a:lvl9pPr>
          </a:lstStyle>
          <a:p>
            <a:pPr lvl="0"/>
            <a:r>
              <a:rPr lang="en-GB"/>
              <a:t>Click to edit subhead</a:t>
            </a:r>
          </a:p>
        </p:txBody>
      </p:sp>
      <p:pic>
        <p:nvPicPr>
          <p:cNvPr id="14" name="Picture 13" descr="Logo&#10;&#10;Description automatically generated">
            <a:extLst>
              <a:ext uri="{FF2B5EF4-FFF2-40B4-BE49-F238E27FC236}">
                <a16:creationId xmlns:a16="http://schemas.microsoft.com/office/drawing/2014/main" id="{815D317E-08FF-5847-9A4D-9569B259AA45}"/>
              </a:ext>
            </a:extLst>
          </p:cNvPr>
          <p:cNvPicPr>
            <a:picLocks noChangeAspect="1"/>
          </p:cNvPicPr>
          <p:nvPr/>
        </p:nvPicPr>
        <p:blipFill>
          <a:blip r:embed="rId4"/>
          <a:stretch>
            <a:fillRect/>
          </a:stretch>
        </p:blipFill>
        <p:spPr>
          <a:xfrm>
            <a:off x="10301285" y="199933"/>
            <a:ext cx="1724317" cy="654142"/>
          </a:xfrm>
          <a:prstGeom prst="rect">
            <a:avLst/>
          </a:prstGeom>
        </p:spPr>
      </p:pic>
    </p:spTree>
    <p:extLst>
      <p:ext uri="{BB962C8B-B14F-4D97-AF65-F5344CB8AC3E}">
        <p14:creationId xmlns:p14="http://schemas.microsoft.com/office/powerpoint/2010/main" val="25031352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_divider image">
    <p:spTree>
      <p:nvGrpSpPr>
        <p:cNvPr id="1" name=""/>
        <p:cNvGrpSpPr/>
        <p:nvPr/>
      </p:nvGrpSpPr>
      <p:grpSpPr>
        <a:xfrm>
          <a:off x="0" y="0"/>
          <a:ext cx="0" cy="0"/>
          <a:chOff x="0" y="0"/>
          <a:chExt cx="0" cy="0"/>
        </a:xfrm>
      </p:grpSpPr>
      <p:pic>
        <p:nvPicPr>
          <p:cNvPr id="6" name="Picture 5" descr="A picture containing sitting, computer, table, computer&#10;&#10;Description automatically generated">
            <a:extLst>
              <a:ext uri="{FF2B5EF4-FFF2-40B4-BE49-F238E27FC236}">
                <a16:creationId xmlns:a16="http://schemas.microsoft.com/office/drawing/2014/main" id="{7EA77DEE-B389-C04B-A88D-DCFF77988A31}"/>
              </a:ext>
            </a:extLst>
          </p:cNvPr>
          <p:cNvPicPr>
            <a:picLocks noChangeAspect="1"/>
          </p:cNvPicPr>
          <p:nvPr/>
        </p:nvPicPr>
        <p:blipFill rotWithShape="1">
          <a:blip r:embed="rId2"/>
          <a:srcRect t="81620"/>
          <a:stretch/>
        </p:blipFill>
        <p:spPr>
          <a:xfrm>
            <a:off x="0" y="5597524"/>
            <a:ext cx="12192000" cy="1260475"/>
          </a:xfrm>
          <a:prstGeom prst="rect">
            <a:avLst/>
          </a:prstGeom>
        </p:spPr>
      </p:pic>
      <p:pic>
        <p:nvPicPr>
          <p:cNvPr id="13" name="Picture 12">
            <a:extLst>
              <a:ext uri="{FF2B5EF4-FFF2-40B4-BE49-F238E27FC236}">
                <a16:creationId xmlns:a16="http://schemas.microsoft.com/office/drawing/2014/main" id="{23018931-E395-7642-8C45-C8095DB3E3DC}"/>
              </a:ext>
            </a:extLst>
          </p:cNvPr>
          <p:cNvPicPr>
            <a:picLocks noChangeAspect="1"/>
          </p:cNvPicPr>
          <p:nvPr/>
        </p:nvPicPr>
        <p:blipFill>
          <a:blip r:embed="rId3"/>
          <a:stretch>
            <a:fillRect/>
          </a:stretch>
        </p:blipFill>
        <p:spPr>
          <a:xfrm>
            <a:off x="280542" y="4997967"/>
            <a:ext cx="3103332" cy="1417766"/>
          </a:xfrm>
          <a:prstGeom prst="rect">
            <a:avLst/>
          </a:prstGeom>
        </p:spPr>
      </p:pic>
      <p:sp>
        <p:nvSpPr>
          <p:cNvPr id="4" name="Picture Placeholder 15">
            <a:extLst>
              <a:ext uri="{FF2B5EF4-FFF2-40B4-BE49-F238E27FC236}">
                <a16:creationId xmlns:a16="http://schemas.microsoft.com/office/drawing/2014/main" id="{BEEDFE87-1805-A845-B58D-71412E52E312}"/>
              </a:ext>
            </a:extLst>
          </p:cNvPr>
          <p:cNvSpPr>
            <a:spLocks noGrp="1"/>
          </p:cNvSpPr>
          <p:nvPr>
            <p:ph type="pic" sz="quarter" idx="11" hasCustomPrompt="1"/>
          </p:nvPr>
        </p:nvSpPr>
        <p:spPr>
          <a:xfrm>
            <a:off x="5232400" y="409576"/>
            <a:ext cx="6750050" cy="4512191"/>
          </a:xfrm>
          <a:solidFill>
            <a:schemeClr val="bg1">
              <a:lumMod val="95000"/>
            </a:schemeClr>
          </a:solidFill>
        </p:spPr>
        <p:txBody>
          <a:bodyPr anchor="ctr"/>
          <a:lstStyle>
            <a:lvl1pPr algn="ctr">
              <a:buNone/>
              <a:defRPr/>
            </a:lvl1pPr>
          </a:lstStyle>
          <a:p>
            <a:r>
              <a:rPr lang="en-GB"/>
              <a:t>INSERT PICTURE HERE</a:t>
            </a:r>
          </a:p>
        </p:txBody>
      </p:sp>
      <p:sp>
        <p:nvSpPr>
          <p:cNvPr id="10" name="Title 1">
            <a:extLst>
              <a:ext uri="{FF2B5EF4-FFF2-40B4-BE49-F238E27FC236}">
                <a16:creationId xmlns:a16="http://schemas.microsoft.com/office/drawing/2014/main" id="{92F01E2A-6945-E241-B8EC-8BFC80AFACC9}"/>
              </a:ext>
            </a:extLst>
          </p:cNvPr>
          <p:cNvSpPr>
            <a:spLocks noGrp="1"/>
          </p:cNvSpPr>
          <p:nvPr>
            <p:ph type="title" hasCustomPrompt="1"/>
          </p:nvPr>
        </p:nvSpPr>
        <p:spPr>
          <a:xfrm>
            <a:off x="622799" y="405433"/>
            <a:ext cx="4501292" cy="1584393"/>
          </a:xfrm>
        </p:spPr>
        <p:txBody>
          <a:bodyPr lIns="0" tIns="0" rIns="0" bIns="0" anchor="t">
            <a:noAutofit/>
          </a:bodyPr>
          <a:lstStyle>
            <a:lvl1pPr>
              <a:lnSpc>
                <a:spcPct val="90000"/>
              </a:lnSpc>
              <a:defRPr sz="4800" b="1" baseline="0">
                <a:solidFill>
                  <a:schemeClr val="tx1"/>
                </a:solidFill>
              </a:defRPr>
            </a:lvl1pPr>
          </a:lstStyle>
          <a:p>
            <a:r>
              <a:rPr lang="en-GB"/>
              <a:t>Cover or divider</a:t>
            </a:r>
            <a:br>
              <a:rPr lang="en-GB"/>
            </a:br>
            <a:r>
              <a:rPr lang="en-GB"/>
              <a:t>headline here</a:t>
            </a:r>
          </a:p>
        </p:txBody>
      </p:sp>
      <p:sp>
        <p:nvSpPr>
          <p:cNvPr id="11" name="Text Placeholder 2">
            <a:extLst>
              <a:ext uri="{FF2B5EF4-FFF2-40B4-BE49-F238E27FC236}">
                <a16:creationId xmlns:a16="http://schemas.microsoft.com/office/drawing/2014/main" id="{F09FC29E-4CB6-FD44-9F3A-35C92F43F20C}"/>
              </a:ext>
            </a:extLst>
          </p:cNvPr>
          <p:cNvSpPr>
            <a:spLocks noGrp="1"/>
          </p:cNvSpPr>
          <p:nvPr>
            <p:ph type="body" idx="1" hasCustomPrompt="1"/>
          </p:nvPr>
        </p:nvSpPr>
        <p:spPr>
          <a:xfrm>
            <a:off x="622800" y="2149593"/>
            <a:ext cx="4471851" cy="2772174"/>
          </a:xfrm>
        </p:spPr>
        <p:txBody>
          <a:bodyPr lIns="0" tIns="0" rIns="0" bIns="0" anchor="t">
            <a:noAutofit/>
          </a:bodyPr>
          <a:lstStyle>
            <a:lvl1pPr marL="0" indent="0">
              <a:spcBef>
                <a:spcPts val="0"/>
              </a:spcBef>
              <a:spcAft>
                <a:spcPts val="400"/>
              </a:spcAft>
              <a:buNone/>
              <a:defRPr sz="2000" b="1">
                <a:solidFill>
                  <a:schemeClr val="tx1"/>
                </a:solidFill>
              </a:defRPr>
            </a:lvl1pPr>
            <a:lvl2pPr marL="204612" indent="0">
              <a:buNone/>
              <a:defRPr sz="895" b="1"/>
            </a:lvl2pPr>
            <a:lvl3pPr marL="409224" indent="0">
              <a:buNone/>
              <a:defRPr sz="806" b="1"/>
            </a:lvl3pPr>
            <a:lvl4pPr marL="613836" indent="0">
              <a:buNone/>
              <a:defRPr sz="716" b="1"/>
            </a:lvl4pPr>
            <a:lvl5pPr marL="818449" indent="0">
              <a:buNone/>
              <a:defRPr sz="716" b="1"/>
            </a:lvl5pPr>
            <a:lvl6pPr marL="1023060" indent="0">
              <a:buNone/>
              <a:defRPr sz="716" b="1"/>
            </a:lvl6pPr>
            <a:lvl7pPr marL="1227673" indent="0">
              <a:buNone/>
              <a:defRPr sz="716" b="1"/>
            </a:lvl7pPr>
            <a:lvl8pPr marL="1432285" indent="0">
              <a:buNone/>
              <a:defRPr sz="716" b="1"/>
            </a:lvl8pPr>
            <a:lvl9pPr marL="1636897" indent="0">
              <a:buNone/>
              <a:defRPr sz="716" b="1"/>
            </a:lvl9pPr>
          </a:lstStyle>
          <a:p>
            <a:pPr lvl="0"/>
            <a:r>
              <a:rPr lang="en-GB"/>
              <a:t>Click to edit subhead</a:t>
            </a:r>
          </a:p>
        </p:txBody>
      </p:sp>
      <p:pic>
        <p:nvPicPr>
          <p:cNvPr id="14" name="Picture 13" descr="Logo&#10;&#10;Description automatically generated">
            <a:extLst>
              <a:ext uri="{FF2B5EF4-FFF2-40B4-BE49-F238E27FC236}">
                <a16:creationId xmlns:a16="http://schemas.microsoft.com/office/drawing/2014/main" id="{815D317E-08FF-5847-9A4D-9569B259AA45}"/>
              </a:ext>
            </a:extLst>
          </p:cNvPr>
          <p:cNvPicPr>
            <a:picLocks noChangeAspect="1"/>
          </p:cNvPicPr>
          <p:nvPr/>
        </p:nvPicPr>
        <p:blipFill>
          <a:blip r:embed="rId4"/>
          <a:stretch>
            <a:fillRect/>
          </a:stretch>
        </p:blipFill>
        <p:spPr>
          <a:xfrm>
            <a:off x="10301285" y="199933"/>
            <a:ext cx="1724317" cy="654142"/>
          </a:xfrm>
          <a:prstGeom prst="rect">
            <a:avLst/>
          </a:prstGeom>
        </p:spPr>
      </p:pic>
    </p:spTree>
    <p:extLst>
      <p:ext uri="{BB962C8B-B14F-4D97-AF65-F5344CB8AC3E}">
        <p14:creationId xmlns:p14="http://schemas.microsoft.com/office/powerpoint/2010/main" val="2569724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divider green">
    <p:bg>
      <p:bgPr>
        <a:solidFill>
          <a:schemeClr val="tx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5AB25A-09CC-194D-B520-387CBF0C5335}"/>
              </a:ext>
            </a:extLst>
          </p:cNvPr>
          <p:cNvPicPr>
            <a:picLocks noChangeAspect="1"/>
          </p:cNvPicPr>
          <p:nvPr/>
        </p:nvPicPr>
        <p:blipFill>
          <a:blip r:embed="rId2"/>
          <a:srcRect/>
          <a:stretch/>
        </p:blipFill>
        <p:spPr>
          <a:xfrm>
            <a:off x="0" y="0"/>
            <a:ext cx="12192000" cy="6858000"/>
          </a:xfrm>
          <a:prstGeom prst="rect">
            <a:avLst/>
          </a:prstGeom>
          <a:noFill/>
        </p:spPr>
      </p:pic>
      <p:pic>
        <p:nvPicPr>
          <p:cNvPr id="11" name="Picture 10">
            <a:extLst>
              <a:ext uri="{FF2B5EF4-FFF2-40B4-BE49-F238E27FC236}">
                <a16:creationId xmlns:a16="http://schemas.microsoft.com/office/drawing/2014/main" id="{E27B7A06-AC7C-2B4D-A7B6-0EBBA1377C0D}"/>
              </a:ext>
            </a:extLst>
          </p:cNvPr>
          <p:cNvPicPr>
            <a:picLocks noChangeAspect="1"/>
          </p:cNvPicPr>
          <p:nvPr/>
        </p:nvPicPr>
        <p:blipFill>
          <a:blip r:embed="rId3"/>
          <a:stretch>
            <a:fillRect/>
          </a:stretch>
        </p:blipFill>
        <p:spPr>
          <a:xfrm>
            <a:off x="571849" y="5619695"/>
            <a:ext cx="2535428" cy="996061"/>
          </a:xfrm>
          <a:prstGeom prst="rect">
            <a:avLst/>
          </a:prstGeom>
        </p:spPr>
      </p:pic>
      <p:pic>
        <p:nvPicPr>
          <p:cNvPr id="7" name="Picture 6" descr="A picture containing drawing&#10;&#10;Description automatically generated">
            <a:extLst>
              <a:ext uri="{FF2B5EF4-FFF2-40B4-BE49-F238E27FC236}">
                <a16:creationId xmlns:a16="http://schemas.microsoft.com/office/drawing/2014/main" id="{A96022D6-4245-7C4C-9C18-CC997A7468B8}"/>
              </a:ext>
            </a:extLst>
          </p:cNvPr>
          <p:cNvPicPr>
            <a:picLocks noChangeAspect="1"/>
          </p:cNvPicPr>
          <p:nvPr/>
        </p:nvPicPr>
        <p:blipFill>
          <a:blip r:embed="rId4"/>
          <a:stretch>
            <a:fillRect/>
          </a:stretch>
        </p:blipFill>
        <p:spPr>
          <a:xfrm>
            <a:off x="10393201" y="193975"/>
            <a:ext cx="1633700" cy="613621"/>
          </a:xfrm>
          <a:prstGeom prst="rect">
            <a:avLst/>
          </a:prstGeom>
        </p:spPr>
      </p:pic>
      <p:sp>
        <p:nvSpPr>
          <p:cNvPr id="12" name="Text Placeholder 2">
            <a:extLst>
              <a:ext uri="{FF2B5EF4-FFF2-40B4-BE49-F238E27FC236}">
                <a16:creationId xmlns:a16="http://schemas.microsoft.com/office/drawing/2014/main" id="{073B835A-1772-4B47-B93A-D70B61BA8027}"/>
              </a:ext>
            </a:extLst>
          </p:cNvPr>
          <p:cNvSpPr>
            <a:spLocks noGrp="1"/>
          </p:cNvSpPr>
          <p:nvPr>
            <p:ph type="body" idx="1" hasCustomPrompt="1"/>
          </p:nvPr>
        </p:nvSpPr>
        <p:spPr>
          <a:xfrm>
            <a:off x="622800" y="2740143"/>
            <a:ext cx="5462400" cy="1965672"/>
          </a:xfrm>
        </p:spPr>
        <p:txBody>
          <a:bodyPr lIns="0" tIns="0" rIns="0" bIns="0" anchor="t">
            <a:noAutofit/>
          </a:bodyPr>
          <a:lstStyle>
            <a:lvl1pPr marL="0" indent="0">
              <a:spcBef>
                <a:spcPts val="0"/>
              </a:spcBef>
              <a:spcAft>
                <a:spcPts val="400"/>
              </a:spcAft>
              <a:buNone/>
              <a:defRPr sz="2000" b="1">
                <a:solidFill>
                  <a:schemeClr val="bg1"/>
                </a:solidFill>
              </a:defRPr>
            </a:lvl1pPr>
            <a:lvl2pPr marL="204612" indent="0">
              <a:buNone/>
              <a:defRPr sz="895" b="1"/>
            </a:lvl2pPr>
            <a:lvl3pPr marL="409224" indent="0">
              <a:buNone/>
              <a:defRPr sz="806" b="1"/>
            </a:lvl3pPr>
            <a:lvl4pPr marL="613836" indent="0">
              <a:buNone/>
              <a:defRPr sz="716" b="1"/>
            </a:lvl4pPr>
            <a:lvl5pPr marL="818449" indent="0">
              <a:buNone/>
              <a:defRPr sz="716" b="1"/>
            </a:lvl5pPr>
            <a:lvl6pPr marL="1023060" indent="0">
              <a:buNone/>
              <a:defRPr sz="716" b="1"/>
            </a:lvl6pPr>
            <a:lvl7pPr marL="1227673" indent="0">
              <a:buNone/>
              <a:defRPr sz="716" b="1"/>
            </a:lvl7pPr>
            <a:lvl8pPr marL="1432285" indent="0">
              <a:buNone/>
              <a:defRPr sz="716" b="1"/>
            </a:lvl8pPr>
            <a:lvl9pPr marL="1636897" indent="0">
              <a:buNone/>
              <a:defRPr sz="716" b="1"/>
            </a:lvl9pPr>
          </a:lstStyle>
          <a:p>
            <a:pPr lvl="0"/>
            <a:r>
              <a:rPr lang="en-GB"/>
              <a:t>Click to edit subhead</a:t>
            </a:r>
          </a:p>
        </p:txBody>
      </p:sp>
      <p:sp>
        <p:nvSpPr>
          <p:cNvPr id="2" name="Title 1">
            <a:extLst>
              <a:ext uri="{FF2B5EF4-FFF2-40B4-BE49-F238E27FC236}">
                <a16:creationId xmlns:a16="http://schemas.microsoft.com/office/drawing/2014/main" id="{02C1E204-207D-FE48-92F8-37065A5F5D37}"/>
              </a:ext>
            </a:extLst>
          </p:cNvPr>
          <p:cNvSpPr>
            <a:spLocks noGrp="1"/>
          </p:cNvSpPr>
          <p:nvPr>
            <p:ph type="title" hasCustomPrompt="1"/>
          </p:nvPr>
        </p:nvSpPr>
        <p:spPr>
          <a:xfrm>
            <a:off x="622800" y="1152939"/>
            <a:ext cx="9013080" cy="1479826"/>
          </a:xfrm>
        </p:spPr>
        <p:txBody>
          <a:bodyPr lIns="0" tIns="0" rIns="0" bIns="0" anchor="t">
            <a:noAutofit/>
          </a:bodyPr>
          <a:lstStyle>
            <a:lvl1pPr>
              <a:lnSpc>
                <a:spcPct val="90000"/>
              </a:lnSpc>
              <a:defRPr sz="4800" b="1">
                <a:solidFill>
                  <a:schemeClr val="bg1"/>
                </a:solidFill>
              </a:defRPr>
            </a:lvl1pPr>
          </a:lstStyle>
          <a:p>
            <a:r>
              <a:rPr lang="en-GB"/>
              <a:t>Divider slide</a:t>
            </a:r>
            <a:br>
              <a:rPr lang="en-GB"/>
            </a:br>
            <a:r>
              <a:rPr lang="en-GB"/>
              <a:t>headline here</a:t>
            </a:r>
          </a:p>
        </p:txBody>
      </p:sp>
    </p:spTree>
    <p:extLst>
      <p:ext uri="{BB962C8B-B14F-4D97-AF65-F5344CB8AC3E}">
        <p14:creationId xmlns:p14="http://schemas.microsoft.com/office/powerpoint/2010/main" val="33754585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4" orient="horz" pos="79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divider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1B9CCBC-543B-F341-9D6B-C2AB97944BE6}"/>
              </a:ext>
            </a:extLst>
          </p:cNvPr>
          <p:cNvPicPr>
            <a:picLocks noChangeAspect="1"/>
          </p:cNvPicPr>
          <p:nvPr/>
        </p:nvPicPr>
        <p:blipFill>
          <a:blip r:embed="rId2"/>
          <a:srcRect/>
          <a:stretch/>
        </p:blipFill>
        <p:spPr>
          <a:xfrm>
            <a:off x="0" y="0"/>
            <a:ext cx="12192000" cy="6858000"/>
          </a:xfrm>
          <a:prstGeom prst="rect">
            <a:avLst/>
          </a:prstGeom>
          <a:solidFill>
            <a:schemeClr val="tx1"/>
          </a:solidFill>
        </p:spPr>
      </p:pic>
      <p:pic>
        <p:nvPicPr>
          <p:cNvPr id="8" name="Picture 7">
            <a:extLst>
              <a:ext uri="{FF2B5EF4-FFF2-40B4-BE49-F238E27FC236}">
                <a16:creationId xmlns:a16="http://schemas.microsoft.com/office/drawing/2014/main" id="{E43CCECB-A929-A141-A2E3-7403BC1908B9}"/>
              </a:ext>
            </a:extLst>
          </p:cNvPr>
          <p:cNvPicPr>
            <a:picLocks noChangeAspect="1"/>
          </p:cNvPicPr>
          <p:nvPr/>
        </p:nvPicPr>
        <p:blipFill>
          <a:blip r:embed="rId3"/>
          <a:stretch>
            <a:fillRect/>
          </a:stretch>
        </p:blipFill>
        <p:spPr>
          <a:xfrm>
            <a:off x="571849" y="5619695"/>
            <a:ext cx="2535428" cy="996061"/>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id="{22BD3A6C-D8F3-BF43-A49B-35CBCBC89470}"/>
              </a:ext>
            </a:extLst>
          </p:cNvPr>
          <p:cNvPicPr>
            <a:picLocks noChangeAspect="1"/>
          </p:cNvPicPr>
          <p:nvPr/>
        </p:nvPicPr>
        <p:blipFill>
          <a:blip r:embed="rId4"/>
          <a:stretch>
            <a:fillRect/>
          </a:stretch>
        </p:blipFill>
        <p:spPr>
          <a:xfrm>
            <a:off x="10393201" y="193975"/>
            <a:ext cx="1633700" cy="613621"/>
          </a:xfrm>
          <a:prstGeom prst="rect">
            <a:avLst/>
          </a:prstGeom>
        </p:spPr>
      </p:pic>
      <p:sp>
        <p:nvSpPr>
          <p:cNvPr id="10" name="Text Placeholder 2">
            <a:extLst>
              <a:ext uri="{FF2B5EF4-FFF2-40B4-BE49-F238E27FC236}">
                <a16:creationId xmlns:a16="http://schemas.microsoft.com/office/drawing/2014/main" id="{8E5CF287-343F-C948-B879-55BCF90FD6FF}"/>
              </a:ext>
            </a:extLst>
          </p:cNvPr>
          <p:cNvSpPr>
            <a:spLocks noGrp="1"/>
          </p:cNvSpPr>
          <p:nvPr>
            <p:ph type="body" idx="1" hasCustomPrompt="1"/>
          </p:nvPr>
        </p:nvSpPr>
        <p:spPr>
          <a:xfrm>
            <a:off x="622800" y="2740143"/>
            <a:ext cx="5462400" cy="1965672"/>
          </a:xfrm>
        </p:spPr>
        <p:txBody>
          <a:bodyPr lIns="0" tIns="0" rIns="0" bIns="0" anchor="t">
            <a:noAutofit/>
          </a:bodyPr>
          <a:lstStyle>
            <a:lvl1pPr marL="0" indent="0">
              <a:spcBef>
                <a:spcPts val="0"/>
              </a:spcBef>
              <a:spcAft>
                <a:spcPts val="400"/>
              </a:spcAft>
              <a:buNone/>
              <a:defRPr sz="2000" b="1">
                <a:solidFill>
                  <a:schemeClr val="bg1"/>
                </a:solidFill>
              </a:defRPr>
            </a:lvl1pPr>
            <a:lvl2pPr marL="204612" indent="0">
              <a:buNone/>
              <a:defRPr sz="895" b="1"/>
            </a:lvl2pPr>
            <a:lvl3pPr marL="409224" indent="0">
              <a:buNone/>
              <a:defRPr sz="806" b="1"/>
            </a:lvl3pPr>
            <a:lvl4pPr marL="613836" indent="0">
              <a:buNone/>
              <a:defRPr sz="716" b="1"/>
            </a:lvl4pPr>
            <a:lvl5pPr marL="818449" indent="0">
              <a:buNone/>
              <a:defRPr sz="716" b="1"/>
            </a:lvl5pPr>
            <a:lvl6pPr marL="1023060" indent="0">
              <a:buNone/>
              <a:defRPr sz="716" b="1"/>
            </a:lvl6pPr>
            <a:lvl7pPr marL="1227673" indent="0">
              <a:buNone/>
              <a:defRPr sz="716" b="1"/>
            </a:lvl7pPr>
            <a:lvl8pPr marL="1432285" indent="0">
              <a:buNone/>
              <a:defRPr sz="716" b="1"/>
            </a:lvl8pPr>
            <a:lvl9pPr marL="1636897" indent="0">
              <a:buNone/>
              <a:defRPr sz="716" b="1"/>
            </a:lvl9pPr>
          </a:lstStyle>
          <a:p>
            <a:pPr lvl="0"/>
            <a:r>
              <a:rPr lang="en-GB"/>
              <a:t>Click to edit subhead</a:t>
            </a:r>
          </a:p>
        </p:txBody>
      </p:sp>
      <p:sp>
        <p:nvSpPr>
          <p:cNvPr id="7" name="Title 1">
            <a:extLst>
              <a:ext uri="{FF2B5EF4-FFF2-40B4-BE49-F238E27FC236}">
                <a16:creationId xmlns:a16="http://schemas.microsoft.com/office/drawing/2014/main" id="{851AFC9F-44DC-2D4F-8CC5-68857F189D9B}"/>
              </a:ext>
            </a:extLst>
          </p:cNvPr>
          <p:cNvSpPr>
            <a:spLocks noGrp="1"/>
          </p:cNvSpPr>
          <p:nvPr>
            <p:ph type="title" hasCustomPrompt="1"/>
          </p:nvPr>
        </p:nvSpPr>
        <p:spPr>
          <a:xfrm>
            <a:off x="622800" y="1152939"/>
            <a:ext cx="9013080" cy="1479826"/>
          </a:xfrm>
        </p:spPr>
        <p:txBody>
          <a:bodyPr lIns="0" tIns="0" rIns="0" bIns="0" anchor="t">
            <a:noAutofit/>
          </a:bodyPr>
          <a:lstStyle>
            <a:lvl1pPr>
              <a:lnSpc>
                <a:spcPct val="90000"/>
              </a:lnSpc>
              <a:defRPr sz="4800" b="1">
                <a:solidFill>
                  <a:schemeClr val="bg1"/>
                </a:solidFill>
              </a:defRPr>
            </a:lvl1pPr>
          </a:lstStyle>
          <a:p>
            <a:r>
              <a:rPr lang="en-GB"/>
              <a:t>Divider slide</a:t>
            </a:r>
            <a:br>
              <a:rPr lang="en-GB"/>
            </a:br>
            <a:r>
              <a:rPr lang="en-GB"/>
              <a:t>headline here</a:t>
            </a:r>
          </a:p>
        </p:txBody>
      </p:sp>
    </p:spTree>
    <p:extLst>
      <p:ext uri="{BB962C8B-B14F-4D97-AF65-F5344CB8AC3E}">
        <p14:creationId xmlns:p14="http://schemas.microsoft.com/office/powerpoint/2010/main" val="275513041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4" orient="horz" pos="79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divider shaped image green">
    <p:bg>
      <p:bgPr>
        <a:solidFill>
          <a:schemeClr val="tx2"/>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7D4AD15-9414-2947-AD2A-904F4DF71EBF}"/>
              </a:ext>
            </a:extLst>
          </p:cNvPr>
          <p:cNvPicPr>
            <a:picLocks noChangeAspect="1"/>
          </p:cNvPicPr>
          <p:nvPr/>
        </p:nvPicPr>
        <p:blipFill>
          <a:blip r:embed="rId2"/>
          <a:stretch>
            <a:fillRect/>
          </a:stretch>
        </p:blipFill>
        <p:spPr>
          <a:xfrm>
            <a:off x="571849" y="5619695"/>
            <a:ext cx="2535428" cy="996061"/>
          </a:xfrm>
          <a:prstGeom prst="rect">
            <a:avLst/>
          </a:prstGeom>
        </p:spPr>
      </p:pic>
      <p:pic>
        <p:nvPicPr>
          <p:cNvPr id="7" name="Picture 6" descr="A picture containing drawing&#10;&#10;Description automatically generated">
            <a:extLst>
              <a:ext uri="{FF2B5EF4-FFF2-40B4-BE49-F238E27FC236}">
                <a16:creationId xmlns:a16="http://schemas.microsoft.com/office/drawing/2014/main" id="{50C0145A-15B7-3445-B911-B9E52CF2C4D8}"/>
              </a:ext>
            </a:extLst>
          </p:cNvPr>
          <p:cNvPicPr>
            <a:picLocks noChangeAspect="1"/>
          </p:cNvPicPr>
          <p:nvPr userDrawn="1"/>
        </p:nvPicPr>
        <p:blipFill>
          <a:blip r:embed="rId3"/>
          <a:stretch>
            <a:fillRect/>
          </a:stretch>
        </p:blipFill>
        <p:spPr>
          <a:xfrm>
            <a:off x="10405069" y="203108"/>
            <a:ext cx="1618655" cy="625567"/>
          </a:xfrm>
          <a:prstGeom prst="rect">
            <a:avLst/>
          </a:prstGeom>
        </p:spPr>
      </p:pic>
      <p:sp>
        <p:nvSpPr>
          <p:cNvPr id="11" name="Picture Placeholder 15">
            <a:extLst>
              <a:ext uri="{FF2B5EF4-FFF2-40B4-BE49-F238E27FC236}">
                <a16:creationId xmlns:a16="http://schemas.microsoft.com/office/drawing/2014/main" id="{23538D5B-716F-3044-AB2B-D914CB652435}"/>
              </a:ext>
            </a:extLst>
          </p:cNvPr>
          <p:cNvSpPr>
            <a:spLocks noGrp="1"/>
          </p:cNvSpPr>
          <p:nvPr>
            <p:ph type="pic" sz="quarter" idx="11" hasCustomPrompt="1"/>
          </p:nvPr>
        </p:nvSpPr>
        <p:spPr>
          <a:xfrm>
            <a:off x="3736428" y="409574"/>
            <a:ext cx="8246021" cy="6038851"/>
          </a:xfrm>
          <a:custGeom>
            <a:avLst/>
            <a:gdLst>
              <a:gd name="connsiteX0" fmla="*/ 0 w 6409339"/>
              <a:gd name="connsiteY0" fmla="*/ 0 h 6038851"/>
              <a:gd name="connsiteX1" fmla="*/ 6409339 w 6409339"/>
              <a:gd name="connsiteY1" fmla="*/ 0 h 6038851"/>
              <a:gd name="connsiteX2" fmla="*/ 6409339 w 6409339"/>
              <a:gd name="connsiteY2" fmla="*/ 6038851 h 6038851"/>
              <a:gd name="connsiteX3" fmla="*/ 0 w 6409339"/>
              <a:gd name="connsiteY3" fmla="*/ 6038851 h 6038851"/>
              <a:gd name="connsiteX4" fmla="*/ 0 w 6409339"/>
              <a:gd name="connsiteY4" fmla="*/ 0 h 6038851"/>
              <a:gd name="connsiteX0" fmla="*/ 7882 w 6417221"/>
              <a:gd name="connsiteY0" fmla="*/ 0 h 6038851"/>
              <a:gd name="connsiteX1" fmla="*/ 6417221 w 6417221"/>
              <a:gd name="connsiteY1" fmla="*/ 0 h 6038851"/>
              <a:gd name="connsiteX2" fmla="*/ 6417221 w 6417221"/>
              <a:gd name="connsiteY2" fmla="*/ 6038851 h 6038851"/>
              <a:gd name="connsiteX3" fmla="*/ 7882 w 6417221"/>
              <a:gd name="connsiteY3" fmla="*/ 6038851 h 6038851"/>
              <a:gd name="connsiteX4" fmla="*/ 0 w 6417221"/>
              <a:gd name="connsiteY4" fmla="*/ 1474405 h 6038851"/>
              <a:gd name="connsiteX5" fmla="*/ 7882 w 6417221"/>
              <a:gd name="connsiteY5" fmla="*/ 0 h 6038851"/>
              <a:gd name="connsiteX0" fmla="*/ 1836684 w 8246023"/>
              <a:gd name="connsiteY0" fmla="*/ 0 h 6038851"/>
              <a:gd name="connsiteX1" fmla="*/ 8246023 w 8246023"/>
              <a:gd name="connsiteY1" fmla="*/ 0 h 6038851"/>
              <a:gd name="connsiteX2" fmla="*/ 8246023 w 8246023"/>
              <a:gd name="connsiteY2" fmla="*/ 6038851 h 6038851"/>
              <a:gd name="connsiteX3" fmla="*/ 2 w 8246023"/>
              <a:gd name="connsiteY3" fmla="*/ 6038851 h 6038851"/>
              <a:gd name="connsiteX4" fmla="*/ 1828802 w 8246023"/>
              <a:gd name="connsiteY4" fmla="*/ 1474405 h 6038851"/>
              <a:gd name="connsiteX5" fmla="*/ 1836684 w 8246023"/>
              <a:gd name="connsiteY5" fmla="*/ 0 h 6038851"/>
              <a:gd name="connsiteX0" fmla="*/ 2027586 w 8436925"/>
              <a:gd name="connsiteY0" fmla="*/ 0 h 6382237"/>
              <a:gd name="connsiteX1" fmla="*/ 8436925 w 8436925"/>
              <a:gd name="connsiteY1" fmla="*/ 0 h 6382237"/>
              <a:gd name="connsiteX2" fmla="*/ 8436925 w 8436925"/>
              <a:gd name="connsiteY2" fmla="*/ 6038851 h 6382237"/>
              <a:gd name="connsiteX3" fmla="*/ 190904 w 8436925"/>
              <a:gd name="connsiteY3" fmla="*/ 6038851 h 6382237"/>
              <a:gd name="connsiteX4" fmla="*/ 2019704 w 8436925"/>
              <a:gd name="connsiteY4" fmla="*/ 1474405 h 6382237"/>
              <a:gd name="connsiteX5" fmla="*/ 2027586 w 8436925"/>
              <a:gd name="connsiteY5" fmla="*/ 0 h 6382237"/>
              <a:gd name="connsiteX0" fmla="*/ 1968670 w 8378009"/>
              <a:gd name="connsiteY0" fmla="*/ 0 h 6648499"/>
              <a:gd name="connsiteX1" fmla="*/ 8378009 w 8378009"/>
              <a:gd name="connsiteY1" fmla="*/ 0 h 6648499"/>
              <a:gd name="connsiteX2" fmla="*/ 8378009 w 8378009"/>
              <a:gd name="connsiteY2" fmla="*/ 6038851 h 6648499"/>
              <a:gd name="connsiteX3" fmla="*/ 131988 w 8378009"/>
              <a:gd name="connsiteY3" fmla="*/ 6038851 h 6648499"/>
              <a:gd name="connsiteX4" fmla="*/ 1960788 w 8378009"/>
              <a:gd name="connsiteY4" fmla="*/ 1474405 h 6648499"/>
              <a:gd name="connsiteX5" fmla="*/ 1968670 w 8378009"/>
              <a:gd name="connsiteY5" fmla="*/ 0 h 6648499"/>
              <a:gd name="connsiteX0" fmla="*/ 1836682 w 8246021"/>
              <a:gd name="connsiteY0" fmla="*/ 0 h 6038851"/>
              <a:gd name="connsiteX1" fmla="*/ 8246021 w 8246021"/>
              <a:gd name="connsiteY1" fmla="*/ 0 h 6038851"/>
              <a:gd name="connsiteX2" fmla="*/ 8246021 w 8246021"/>
              <a:gd name="connsiteY2" fmla="*/ 6038851 h 6038851"/>
              <a:gd name="connsiteX3" fmla="*/ 0 w 8246021"/>
              <a:gd name="connsiteY3" fmla="*/ 6038851 h 6038851"/>
              <a:gd name="connsiteX4" fmla="*/ 1828800 w 8246021"/>
              <a:gd name="connsiteY4" fmla="*/ 1474405 h 6038851"/>
              <a:gd name="connsiteX5" fmla="*/ 1836682 w 8246021"/>
              <a:gd name="connsiteY5" fmla="*/ 0 h 6038851"/>
              <a:gd name="connsiteX0" fmla="*/ 1836682 w 8246021"/>
              <a:gd name="connsiteY0" fmla="*/ 0 h 6038851"/>
              <a:gd name="connsiteX1" fmla="*/ 6579147 w 8246021"/>
              <a:gd name="connsiteY1" fmla="*/ 1 h 6038851"/>
              <a:gd name="connsiteX2" fmla="*/ 8246021 w 8246021"/>
              <a:gd name="connsiteY2" fmla="*/ 0 h 6038851"/>
              <a:gd name="connsiteX3" fmla="*/ 8246021 w 8246021"/>
              <a:gd name="connsiteY3" fmla="*/ 6038851 h 6038851"/>
              <a:gd name="connsiteX4" fmla="*/ 0 w 8246021"/>
              <a:gd name="connsiteY4" fmla="*/ 6038851 h 6038851"/>
              <a:gd name="connsiteX5" fmla="*/ 1828800 w 8246021"/>
              <a:gd name="connsiteY5" fmla="*/ 1474405 h 6038851"/>
              <a:gd name="connsiteX6" fmla="*/ 1836682 w 8246021"/>
              <a:gd name="connsiteY6" fmla="*/ 0 h 6038851"/>
              <a:gd name="connsiteX0" fmla="*/ 1836682 w 8246021"/>
              <a:gd name="connsiteY0" fmla="*/ 0 h 6038851"/>
              <a:gd name="connsiteX1" fmla="*/ 6579147 w 8246021"/>
              <a:gd name="connsiteY1" fmla="*/ 1 h 6038851"/>
              <a:gd name="connsiteX2" fmla="*/ 8246021 w 8246021"/>
              <a:gd name="connsiteY2" fmla="*/ 0 h 6038851"/>
              <a:gd name="connsiteX3" fmla="*/ 8242847 w 8246021"/>
              <a:gd name="connsiteY3" fmla="*/ 447676 h 6038851"/>
              <a:gd name="connsiteX4" fmla="*/ 8246021 w 8246021"/>
              <a:gd name="connsiteY4" fmla="*/ 6038851 h 6038851"/>
              <a:gd name="connsiteX5" fmla="*/ 0 w 8246021"/>
              <a:gd name="connsiteY5" fmla="*/ 6038851 h 6038851"/>
              <a:gd name="connsiteX6" fmla="*/ 1828800 w 8246021"/>
              <a:gd name="connsiteY6" fmla="*/ 1474405 h 6038851"/>
              <a:gd name="connsiteX7" fmla="*/ 1836682 w 8246021"/>
              <a:gd name="connsiteY7" fmla="*/ 0 h 6038851"/>
              <a:gd name="connsiteX0" fmla="*/ 1836682 w 8246021"/>
              <a:gd name="connsiteY0" fmla="*/ 0 h 6038851"/>
              <a:gd name="connsiteX1" fmla="*/ 6579147 w 8246021"/>
              <a:gd name="connsiteY1" fmla="*/ 1 h 6038851"/>
              <a:gd name="connsiteX2" fmla="*/ 8242847 w 8246021"/>
              <a:gd name="connsiteY2" fmla="*/ 447676 h 6038851"/>
              <a:gd name="connsiteX3" fmla="*/ 8246021 w 8246021"/>
              <a:gd name="connsiteY3" fmla="*/ 6038851 h 6038851"/>
              <a:gd name="connsiteX4" fmla="*/ 0 w 8246021"/>
              <a:gd name="connsiteY4" fmla="*/ 6038851 h 6038851"/>
              <a:gd name="connsiteX5" fmla="*/ 1828800 w 8246021"/>
              <a:gd name="connsiteY5" fmla="*/ 1474405 h 6038851"/>
              <a:gd name="connsiteX6" fmla="*/ 1836682 w 8246021"/>
              <a:gd name="connsiteY6" fmla="*/ 0 h 6038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6021" h="6038851">
                <a:moveTo>
                  <a:pt x="1836682" y="0"/>
                </a:moveTo>
                <a:lnTo>
                  <a:pt x="6579147" y="1"/>
                </a:lnTo>
                <a:lnTo>
                  <a:pt x="8242847" y="447676"/>
                </a:lnTo>
                <a:lnTo>
                  <a:pt x="8246021" y="6038851"/>
                </a:lnTo>
                <a:lnTo>
                  <a:pt x="0" y="6038851"/>
                </a:lnTo>
                <a:cubicBezTo>
                  <a:pt x="1148256" y="4667142"/>
                  <a:pt x="1831427" y="2995887"/>
                  <a:pt x="1828800" y="1474405"/>
                </a:cubicBezTo>
                <a:cubicBezTo>
                  <a:pt x="1831427" y="982937"/>
                  <a:pt x="1834055" y="491468"/>
                  <a:pt x="1836682" y="0"/>
                </a:cubicBezTo>
                <a:close/>
              </a:path>
            </a:pathLst>
          </a:custGeom>
          <a:solidFill>
            <a:schemeClr val="bg1">
              <a:lumMod val="95000"/>
            </a:schemeClr>
          </a:solidFill>
        </p:spPr>
        <p:txBody>
          <a:bodyPr anchor="ctr"/>
          <a:lstStyle>
            <a:lvl1pPr algn="ctr">
              <a:buNone/>
              <a:defRPr/>
            </a:lvl1pPr>
          </a:lstStyle>
          <a:p>
            <a:r>
              <a:rPr lang="en-GB"/>
              <a:t>INSERT PICTURE HERE</a:t>
            </a:r>
          </a:p>
        </p:txBody>
      </p:sp>
      <p:sp>
        <p:nvSpPr>
          <p:cNvPr id="19" name="Title 1">
            <a:extLst>
              <a:ext uri="{FF2B5EF4-FFF2-40B4-BE49-F238E27FC236}">
                <a16:creationId xmlns:a16="http://schemas.microsoft.com/office/drawing/2014/main" id="{36B306FD-410C-2246-BD8C-014802983978}"/>
              </a:ext>
            </a:extLst>
          </p:cNvPr>
          <p:cNvSpPr>
            <a:spLocks noGrp="1"/>
          </p:cNvSpPr>
          <p:nvPr>
            <p:ph type="title" hasCustomPrompt="1"/>
          </p:nvPr>
        </p:nvSpPr>
        <p:spPr>
          <a:xfrm>
            <a:off x="622800" y="1152939"/>
            <a:ext cx="4841649" cy="1479826"/>
          </a:xfrm>
        </p:spPr>
        <p:txBody>
          <a:bodyPr lIns="0" tIns="0" rIns="0" bIns="0" anchor="t">
            <a:noAutofit/>
          </a:bodyPr>
          <a:lstStyle>
            <a:lvl1pPr>
              <a:lnSpc>
                <a:spcPct val="90000"/>
              </a:lnSpc>
              <a:defRPr sz="4800" b="1">
                <a:solidFill>
                  <a:schemeClr val="bg1"/>
                </a:solidFill>
              </a:defRPr>
            </a:lvl1pPr>
          </a:lstStyle>
          <a:p>
            <a:r>
              <a:rPr lang="en-GB"/>
              <a:t>Divider slide</a:t>
            </a:r>
            <a:br>
              <a:rPr lang="en-GB"/>
            </a:br>
            <a:r>
              <a:rPr lang="en-GB"/>
              <a:t>headline here</a:t>
            </a:r>
          </a:p>
        </p:txBody>
      </p:sp>
      <p:sp>
        <p:nvSpPr>
          <p:cNvPr id="17" name="Text Placeholder 2">
            <a:extLst>
              <a:ext uri="{FF2B5EF4-FFF2-40B4-BE49-F238E27FC236}">
                <a16:creationId xmlns:a16="http://schemas.microsoft.com/office/drawing/2014/main" id="{8C495A8B-73D3-084A-9C64-38BE43C816B6}"/>
              </a:ext>
            </a:extLst>
          </p:cNvPr>
          <p:cNvSpPr>
            <a:spLocks noGrp="1"/>
          </p:cNvSpPr>
          <p:nvPr>
            <p:ph type="body" idx="12" hasCustomPrompt="1"/>
          </p:nvPr>
        </p:nvSpPr>
        <p:spPr>
          <a:xfrm>
            <a:off x="622800" y="2740143"/>
            <a:ext cx="4841649" cy="688857"/>
          </a:xfrm>
        </p:spPr>
        <p:txBody>
          <a:bodyPr lIns="0" tIns="0" rIns="0" bIns="0" anchor="t">
            <a:noAutofit/>
          </a:bodyPr>
          <a:lstStyle>
            <a:lvl1pPr marL="0" indent="0">
              <a:spcBef>
                <a:spcPts val="0"/>
              </a:spcBef>
              <a:spcAft>
                <a:spcPts val="400"/>
              </a:spcAft>
              <a:buNone/>
              <a:defRPr sz="2000" b="1">
                <a:solidFill>
                  <a:schemeClr val="bg1"/>
                </a:solidFill>
              </a:defRPr>
            </a:lvl1pPr>
            <a:lvl2pPr marL="204612" indent="0">
              <a:buNone/>
              <a:defRPr sz="895" b="1"/>
            </a:lvl2pPr>
            <a:lvl3pPr marL="409224" indent="0">
              <a:buNone/>
              <a:defRPr sz="806" b="1"/>
            </a:lvl3pPr>
            <a:lvl4pPr marL="613836" indent="0">
              <a:buNone/>
              <a:defRPr sz="716" b="1"/>
            </a:lvl4pPr>
            <a:lvl5pPr marL="818449" indent="0">
              <a:buNone/>
              <a:defRPr sz="716" b="1"/>
            </a:lvl5pPr>
            <a:lvl6pPr marL="1023060" indent="0">
              <a:buNone/>
              <a:defRPr sz="716" b="1"/>
            </a:lvl6pPr>
            <a:lvl7pPr marL="1227673" indent="0">
              <a:buNone/>
              <a:defRPr sz="716" b="1"/>
            </a:lvl7pPr>
            <a:lvl8pPr marL="1432285" indent="0">
              <a:buNone/>
              <a:defRPr sz="716" b="1"/>
            </a:lvl8pPr>
            <a:lvl9pPr marL="1636897" indent="0">
              <a:buNone/>
              <a:defRPr sz="716" b="1"/>
            </a:lvl9pPr>
          </a:lstStyle>
          <a:p>
            <a:pPr lvl="0"/>
            <a:r>
              <a:rPr lang="en-GB"/>
              <a:t>Click to edit subhead</a:t>
            </a:r>
          </a:p>
        </p:txBody>
      </p:sp>
    </p:spTree>
    <p:extLst>
      <p:ext uri="{BB962C8B-B14F-4D97-AF65-F5344CB8AC3E}">
        <p14:creationId xmlns:p14="http://schemas.microsoft.com/office/powerpoint/2010/main" val="18558191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vider shaped image blue">
    <p:bg>
      <p:bgPr>
        <a:solidFill>
          <a:schemeClr val="tx1"/>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7D4AD15-9414-2947-AD2A-904F4DF71EBF}"/>
              </a:ext>
            </a:extLst>
          </p:cNvPr>
          <p:cNvPicPr>
            <a:picLocks noChangeAspect="1"/>
          </p:cNvPicPr>
          <p:nvPr/>
        </p:nvPicPr>
        <p:blipFill>
          <a:blip r:embed="rId2"/>
          <a:stretch>
            <a:fillRect/>
          </a:stretch>
        </p:blipFill>
        <p:spPr>
          <a:xfrm>
            <a:off x="571849" y="5619695"/>
            <a:ext cx="2535428" cy="996061"/>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01344358-D496-5A47-A9C2-450164E72BAA}"/>
              </a:ext>
            </a:extLst>
          </p:cNvPr>
          <p:cNvPicPr>
            <a:picLocks noChangeAspect="1"/>
          </p:cNvPicPr>
          <p:nvPr userDrawn="1"/>
        </p:nvPicPr>
        <p:blipFill>
          <a:blip r:embed="rId3"/>
          <a:stretch>
            <a:fillRect/>
          </a:stretch>
        </p:blipFill>
        <p:spPr>
          <a:xfrm>
            <a:off x="10405069" y="203108"/>
            <a:ext cx="1618655" cy="625567"/>
          </a:xfrm>
          <a:prstGeom prst="rect">
            <a:avLst/>
          </a:prstGeom>
        </p:spPr>
      </p:pic>
      <p:sp>
        <p:nvSpPr>
          <p:cNvPr id="8" name="Picture Placeholder 15">
            <a:extLst>
              <a:ext uri="{FF2B5EF4-FFF2-40B4-BE49-F238E27FC236}">
                <a16:creationId xmlns:a16="http://schemas.microsoft.com/office/drawing/2014/main" id="{2D9D44D2-DE12-7E40-BF6E-FE672C92F2FA}"/>
              </a:ext>
            </a:extLst>
          </p:cNvPr>
          <p:cNvSpPr>
            <a:spLocks noGrp="1"/>
          </p:cNvSpPr>
          <p:nvPr>
            <p:ph type="pic" sz="quarter" idx="11" hasCustomPrompt="1"/>
          </p:nvPr>
        </p:nvSpPr>
        <p:spPr>
          <a:xfrm>
            <a:off x="3736428" y="409574"/>
            <a:ext cx="8246021" cy="6038851"/>
          </a:xfrm>
          <a:custGeom>
            <a:avLst/>
            <a:gdLst>
              <a:gd name="connsiteX0" fmla="*/ 0 w 6409339"/>
              <a:gd name="connsiteY0" fmla="*/ 0 h 6038851"/>
              <a:gd name="connsiteX1" fmla="*/ 6409339 w 6409339"/>
              <a:gd name="connsiteY1" fmla="*/ 0 h 6038851"/>
              <a:gd name="connsiteX2" fmla="*/ 6409339 w 6409339"/>
              <a:gd name="connsiteY2" fmla="*/ 6038851 h 6038851"/>
              <a:gd name="connsiteX3" fmla="*/ 0 w 6409339"/>
              <a:gd name="connsiteY3" fmla="*/ 6038851 h 6038851"/>
              <a:gd name="connsiteX4" fmla="*/ 0 w 6409339"/>
              <a:gd name="connsiteY4" fmla="*/ 0 h 6038851"/>
              <a:gd name="connsiteX0" fmla="*/ 7882 w 6417221"/>
              <a:gd name="connsiteY0" fmla="*/ 0 h 6038851"/>
              <a:gd name="connsiteX1" fmla="*/ 6417221 w 6417221"/>
              <a:gd name="connsiteY1" fmla="*/ 0 h 6038851"/>
              <a:gd name="connsiteX2" fmla="*/ 6417221 w 6417221"/>
              <a:gd name="connsiteY2" fmla="*/ 6038851 h 6038851"/>
              <a:gd name="connsiteX3" fmla="*/ 7882 w 6417221"/>
              <a:gd name="connsiteY3" fmla="*/ 6038851 h 6038851"/>
              <a:gd name="connsiteX4" fmla="*/ 0 w 6417221"/>
              <a:gd name="connsiteY4" fmla="*/ 1474405 h 6038851"/>
              <a:gd name="connsiteX5" fmla="*/ 7882 w 6417221"/>
              <a:gd name="connsiteY5" fmla="*/ 0 h 6038851"/>
              <a:gd name="connsiteX0" fmla="*/ 1836684 w 8246023"/>
              <a:gd name="connsiteY0" fmla="*/ 0 h 6038851"/>
              <a:gd name="connsiteX1" fmla="*/ 8246023 w 8246023"/>
              <a:gd name="connsiteY1" fmla="*/ 0 h 6038851"/>
              <a:gd name="connsiteX2" fmla="*/ 8246023 w 8246023"/>
              <a:gd name="connsiteY2" fmla="*/ 6038851 h 6038851"/>
              <a:gd name="connsiteX3" fmla="*/ 2 w 8246023"/>
              <a:gd name="connsiteY3" fmla="*/ 6038851 h 6038851"/>
              <a:gd name="connsiteX4" fmla="*/ 1828802 w 8246023"/>
              <a:gd name="connsiteY4" fmla="*/ 1474405 h 6038851"/>
              <a:gd name="connsiteX5" fmla="*/ 1836684 w 8246023"/>
              <a:gd name="connsiteY5" fmla="*/ 0 h 6038851"/>
              <a:gd name="connsiteX0" fmla="*/ 2027586 w 8436925"/>
              <a:gd name="connsiteY0" fmla="*/ 0 h 6382237"/>
              <a:gd name="connsiteX1" fmla="*/ 8436925 w 8436925"/>
              <a:gd name="connsiteY1" fmla="*/ 0 h 6382237"/>
              <a:gd name="connsiteX2" fmla="*/ 8436925 w 8436925"/>
              <a:gd name="connsiteY2" fmla="*/ 6038851 h 6382237"/>
              <a:gd name="connsiteX3" fmla="*/ 190904 w 8436925"/>
              <a:gd name="connsiteY3" fmla="*/ 6038851 h 6382237"/>
              <a:gd name="connsiteX4" fmla="*/ 2019704 w 8436925"/>
              <a:gd name="connsiteY4" fmla="*/ 1474405 h 6382237"/>
              <a:gd name="connsiteX5" fmla="*/ 2027586 w 8436925"/>
              <a:gd name="connsiteY5" fmla="*/ 0 h 6382237"/>
              <a:gd name="connsiteX0" fmla="*/ 1968670 w 8378009"/>
              <a:gd name="connsiteY0" fmla="*/ 0 h 6648499"/>
              <a:gd name="connsiteX1" fmla="*/ 8378009 w 8378009"/>
              <a:gd name="connsiteY1" fmla="*/ 0 h 6648499"/>
              <a:gd name="connsiteX2" fmla="*/ 8378009 w 8378009"/>
              <a:gd name="connsiteY2" fmla="*/ 6038851 h 6648499"/>
              <a:gd name="connsiteX3" fmla="*/ 131988 w 8378009"/>
              <a:gd name="connsiteY3" fmla="*/ 6038851 h 6648499"/>
              <a:gd name="connsiteX4" fmla="*/ 1960788 w 8378009"/>
              <a:gd name="connsiteY4" fmla="*/ 1474405 h 6648499"/>
              <a:gd name="connsiteX5" fmla="*/ 1968670 w 8378009"/>
              <a:gd name="connsiteY5" fmla="*/ 0 h 6648499"/>
              <a:gd name="connsiteX0" fmla="*/ 1836682 w 8246021"/>
              <a:gd name="connsiteY0" fmla="*/ 0 h 6038851"/>
              <a:gd name="connsiteX1" fmla="*/ 8246021 w 8246021"/>
              <a:gd name="connsiteY1" fmla="*/ 0 h 6038851"/>
              <a:gd name="connsiteX2" fmla="*/ 8246021 w 8246021"/>
              <a:gd name="connsiteY2" fmla="*/ 6038851 h 6038851"/>
              <a:gd name="connsiteX3" fmla="*/ 0 w 8246021"/>
              <a:gd name="connsiteY3" fmla="*/ 6038851 h 6038851"/>
              <a:gd name="connsiteX4" fmla="*/ 1828800 w 8246021"/>
              <a:gd name="connsiteY4" fmla="*/ 1474405 h 6038851"/>
              <a:gd name="connsiteX5" fmla="*/ 1836682 w 8246021"/>
              <a:gd name="connsiteY5" fmla="*/ 0 h 6038851"/>
              <a:gd name="connsiteX0" fmla="*/ 1836682 w 8246021"/>
              <a:gd name="connsiteY0" fmla="*/ 0 h 6038851"/>
              <a:gd name="connsiteX1" fmla="*/ 6579147 w 8246021"/>
              <a:gd name="connsiteY1" fmla="*/ 1 h 6038851"/>
              <a:gd name="connsiteX2" fmla="*/ 8246021 w 8246021"/>
              <a:gd name="connsiteY2" fmla="*/ 0 h 6038851"/>
              <a:gd name="connsiteX3" fmla="*/ 8246021 w 8246021"/>
              <a:gd name="connsiteY3" fmla="*/ 6038851 h 6038851"/>
              <a:gd name="connsiteX4" fmla="*/ 0 w 8246021"/>
              <a:gd name="connsiteY4" fmla="*/ 6038851 h 6038851"/>
              <a:gd name="connsiteX5" fmla="*/ 1828800 w 8246021"/>
              <a:gd name="connsiteY5" fmla="*/ 1474405 h 6038851"/>
              <a:gd name="connsiteX6" fmla="*/ 1836682 w 8246021"/>
              <a:gd name="connsiteY6" fmla="*/ 0 h 6038851"/>
              <a:gd name="connsiteX0" fmla="*/ 1836682 w 8246021"/>
              <a:gd name="connsiteY0" fmla="*/ 0 h 6038851"/>
              <a:gd name="connsiteX1" fmla="*/ 6579147 w 8246021"/>
              <a:gd name="connsiteY1" fmla="*/ 1 h 6038851"/>
              <a:gd name="connsiteX2" fmla="*/ 8246021 w 8246021"/>
              <a:gd name="connsiteY2" fmla="*/ 0 h 6038851"/>
              <a:gd name="connsiteX3" fmla="*/ 8242847 w 8246021"/>
              <a:gd name="connsiteY3" fmla="*/ 447676 h 6038851"/>
              <a:gd name="connsiteX4" fmla="*/ 8246021 w 8246021"/>
              <a:gd name="connsiteY4" fmla="*/ 6038851 h 6038851"/>
              <a:gd name="connsiteX5" fmla="*/ 0 w 8246021"/>
              <a:gd name="connsiteY5" fmla="*/ 6038851 h 6038851"/>
              <a:gd name="connsiteX6" fmla="*/ 1828800 w 8246021"/>
              <a:gd name="connsiteY6" fmla="*/ 1474405 h 6038851"/>
              <a:gd name="connsiteX7" fmla="*/ 1836682 w 8246021"/>
              <a:gd name="connsiteY7" fmla="*/ 0 h 6038851"/>
              <a:gd name="connsiteX0" fmla="*/ 1836682 w 8246021"/>
              <a:gd name="connsiteY0" fmla="*/ 0 h 6038851"/>
              <a:gd name="connsiteX1" fmla="*/ 6579147 w 8246021"/>
              <a:gd name="connsiteY1" fmla="*/ 1 h 6038851"/>
              <a:gd name="connsiteX2" fmla="*/ 8242847 w 8246021"/>
              <a:gd name="connsiteY2" fmla="*/ 447676 h 6038851"/>
              <a:gd name="connsiteX3" fmla="*/ 8246021 w 8246021"/>
              <a:gd name="connsiteY3" fmla="*/ 6038851 h 6038851"/>
              <a:gd name="connsiteX4" fmla="*/ 0 w 8246021"/>
              <a:gd name="connsiteY4" fmla="*/ 6038851 h 6038851"/>
              <a:gd name="connsiteX5" fmla="*/ 1828800 w 8246021"/>
              <a:gd name="connsiteY5" fmla="*/ 1474405 h 6038851"/>
              <a:gd name="connsiteX6" fmla="*/ 1836682 w 8246021"/>
              <a:gd name="connsiteY6" fmla="*/ 0 h 6038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6021" h="6038851">
                <a:moveTo>
                  <a:pt x="1836682" y="0"/>
                </a:moveTo>
                <a:lnTo>
                  <a:pt x="6579147" y="1"/>
                </a:lnTo>
                <a:lnTo>
                  <a:pt x="8242847" y="447676"/>
                </a:lnTo>
                <a:lnTo>
                  <a:pt x="8246021" y="6038851"/>
                </a:lnTo>
                <a:lnTo>
                  <a:pt x="0" y="6038851"/>
                </a:lnTo>
                <a:cubicBezTo>
                  <a:pt x="1148256" y="4667142"/>
                  <a:pt x="1831427" y="2995887"/>
                  <a:pt x="1828800" y="1474405"/>
                </a:cubicBezTo>
                <a:cubicBezTo>
                  <a:pt x="1831427" y="982937"/>
                  <a:pt x="1834055" y="491468"/>
                  <a:pt x="1836682" y="0"/>
                </a:cubicBezTo>
                <a:close/>
              </a:path>
            </a:pathLst>
          </a:custGeom>
          <a:solidFill>
            <a:schemeClr val="bg1">
              <a:lumMod val="95000"/>
            </a:schemeClr>
          </a:solidFill>
        </p:spPr>
        <p:txBody>
          <a:bodyPr anchor="ctr"/>
          <a:lstStyle>
            <a:lvl1pPr algn="ctr">
              <a:buNone/>
              <a:defRPr/>
            </a:lvl1pPr>
          </a:lstStyle>
          <a:p>
            <a:r>
              <a:rPr lang="en-GB"/>
              <a:t>INSERT PICTURE HERE</a:t>
            </a:r>
          </a:p>
        </p:txBody>
      </p:sp>
      <p:sp>
        <p:nvSpPr>
          <p:cNvPr id="17" name="Text Placeholder 2">
            <a:extLst>
              <a:ext uri="{FF2B5EF4-FFF2-40B4-BE49-F238E27FC236}">
                <a16:creationId xmlns:a16="http://schemas.microsoft.com/office/drawing/2014/main" id="{8C495A8B-73D3-084A-9C64-38BE43C816B6}"/>
              </a:ext>
            </a:extLst>
          </p:cNvPr>
          <p:cNvSpPr>
            <a:spLocks noGrp="1"/>
          </p:cNvSpPr>
          <p:nvPr>
            <p:ph type="body" idx="12" hasCustomPrompt="1"/>
          </p:nvPr>
        </p:nvSpPr>
        <p:spPr>
          <a:xfrm>
            <a:off x="622800" y="2740143"/>
            <a:ext cx="4841649" cy="688857"/>
          </a:xfrm>
        </p:spPr>
        <p:txBody>
          <a:bodyPr lIns="0" tIns="0" rIns="0" bIns="0" anchor="t">
            <a:noAutofit/>
          </a:bodyPr>
          <a:lstStyle>
            <a:lvl1pPr marL="0" indent="0">
              <a:spcBef>
                <a:spcPts val="0"/>
              </a:spcBef>
              <a:spcAft>
                <a:spcPts val="400"/>
              </a:spcAft>
              <a:buNone/>
              <a:defRPr sz="2000" b="1">
                <a:solidFill>
                  <a:schemeClr val="bg1"/>
                </a:solidFill>
              </a:defRPr>
            </a:lvl1pPr>
            <a:lvl2pPr marL="204612" indent="0">
              <a:buNone/>
              <a:defRPr sz="895" b="1"/>
            </a:lvl2pPr>
            <a:lvl3pPr marL="409224" indent="0">
              <a:buNone/>
              <a:defRPr sz="806" b="1"/>
            </a:lvl3pPr>
            <a:lvl4pPr marL="613836" indent="0">
              <a:buNone/>
              <a:defRPr sz="716" b="1"/>
            </a:lvl4pPr>
            <a:lvl5pPr marL="818449" indent="0">
              <a:buNone/>
              <a:defRPr sz="716" b="1"/>
            </a:lvl5pPr>
            <a:lvl6pPr marL="1023060" indent="0">
              <a:buNone/>
              <a:defRPr sz="716" b="1"/>
            </a:lvl6pPr>
            <a:lvl7pPr marL="1227673" indent="0">
              <a:buNone/>
              <a:defRPr sz="716" b="1"/>
            </a:lvl7pPr>
            <a:lvl8pPr marL="1432285" indent="0">
              <a:buNone/>
              <a:defRPr sz="716" b="1"/>
            </a:lvl8pPr>
            <a:lvl9pPr marL="1636897" indent="0">
              <a:buNone/>
              <a:defRPr sz="716" b="1"/>
            </a:lvl9pPr>
          </a:lstStyle>
          <a:p>
            <a:pPr lvl="0"/>
            <a:r>
              <a:rPr lang="en-GB"/>
              <a:t>Click to edit subhead</a:t>
            </a:r>
          </a:p>
        </p:txBody>
      </p:sp>
      <p:sp>
        <p:nvSpPr>
          <p:cNvPr id="7" name="Title 1">
            <a:extLst>
              <a:ext uri="{FF2B5EF4-FFF2-40B4-BE49-F238E27FC236}">
                <a16:creationId xmlns:a16="http://schemas.microsoft.com/office/drawing/2014/main" id="{E214CEDC-D9D9-8D4A-9A91-A5592CCC467A}"/>
              </a:ext>
            </a:extLst>
          </p:cNvPr>
          <p:cNvSpPr>
            <a:spLocks noGrp="1"/>
          </p:cNvSpPr>
          <p:nvPr>
            <p:ph type="title" hasCustomPrompt="1"/>
          </p:nvPr>
        </p:nvSpPr>
        <p:spPr>
          <a:xfrm>
            <a:off x="622800" y="1152939"/>
            <a:ext cx="4841649" cy="1479826"/>
          </a:xfrm>
        </p:spPr>
        <p:txBody>
          <a:bodyPr lIns="0" tIns="0" rIns="0" bIns="0" anchor="t">
            <a:noAutofit/>
          </a:bodyPr>
          <a:lstStyle>
            <a:lvl1pPr>
              <a:lnSpc>
                <a:spcPct val="90000"/>
              </a:lnSpc>
              <a:defRPr sz="4800" b="1">
                <a:solidFill>
                  <a:schemeClr val="bg1"/>
                </a:solidFill>
              </a:defRPr>
            </a:lvl1pPr>
          </a:lstStyle>
          <a:p>
            <a:r>
              <a:rPr lang="en-GB"/>
              <a:t>Divider slide</a:t>
            </a:r>
            <a:br>
              <a:rPr lang="en-GB"/>
            </a:br>
            <a:r>
              <a:rPr lang="en-GB"/>
              <a:t>headline here</a:t>
            </a:r>
          </a:p>
        </p:txBody>
      </p:sp>
    </p:spTree>
    <p:extLst>
      <p:ext uri="{BB962C8B-B14F-4D97-AF65-F5344CB8AC3E}">
        <p14:creationId xmlns:p14="http://schemas.microsoft.com/office/powerpoint/2010/main" val="6022972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ntents slide">
    <p:spTree>
      <p:nvGrpSpPr>
        <p:cNvPr id="1" name=""/>
        <p:cNvGrpSpPr/>
        <p:nvPr/>
      </p:nvGrpSpPr>
      <p:grpSpPr>
        <a:xfrm>
          <a:off x="0" y="0"/>
          <a:ext cx="0" cy="0"/>
          <a:chOff x="0" y="0"/>
          <a:chExt cx="0" cy="0"/>
        </a:xfrm>
      </p:grpSpPr>
      <p:pic>
        <p:nvPicPr>
          <p:cNvPr id="8" name="Picture 7" descr="A picture containing sitting, computer, table, computer&#10;&#10;Description automatically generated">
            <a:extLst>
              <a:ext uri="{FF2B5EF4-FFF2-40B4-BE49-F238E27FC236}">
                <a16:creationId xmlns:a16="http://schemas.microsoft.com/office/drawing/2014/main" id="{3001176F-0E10-744A-92C2-0BFEDD07E45E}"/>
              </a:ext>
            </a:extLst>
          </p:cNvPr>
          <p:cNvPicPr>
            <a:picLocks noChangeAspect="1"/>
          </p:cNvPicPr>
          <p:nvPr/>
        </p:nvPicPr>
        <p:blipFill rotWithShape="1">
          <a:blip r:embed="rId2"/>
          <a:srcRect t="81620"/>
          <a:stretch/>
        </p:blipFill>
        <p:spPr>
          <a:xfrm>
            <a:off x="0" y="5597524"/>
            <a:ext cx="12192000" cy="1260475"/>
          </a:xfrm>
          <a:prstGeom prst="rect">
            <a:avLst/>
          </a:prstGeom>
        </p:spPr>
      </p:pic>
      <p:pic>
        <p:nvPicPr>
          <p:cNvPr id="16" name="Picture 15">
            <a:extLst>
              <a:ext uri="{FF2B5EF4-FFF2-40B4-BE49-F238E27FC236}">
                <a16:creationId xmlns:a16="http://schemas.microsoft.com/office/drawing/2014/main" id="{438A2EEC-904D-864A-81C0-69224F752757}"/>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10193980" y="12700"/>
            <a:ext cx="1985319" cy="911499"/>
          </a:xfrm>
          <a:prstGeom prst="rect">
            <a:avLst/>
          </a:prstGeom>
        </p:spPr>
      </p:pic>
      <p:pic>
        <p:nvPicPr>
          <p:cNvPr id="10" name="Picture 9">
            <a:extLst>
              <a:ext uri="{FF2B5EF4-FFF2-40B4-BE49-F238E27FC236}">
                <a16:creationId xmlns:a16="http://schemas.microsoft.com/office/drawing/2014/main" id="{EA69A915-2943-FD45-908E-DA4FF3608A27}"/>
              </a:ext>
            </a:extLst>
          </p:cNvPr>
          <p:cNvPicPr>
            <a:picLocks noChangeAspect="1"/>
          </p:cNvPicPr>
          <p:nvPr userDrawn="1"/>
        </p:nvPicPr>
        <p:blipFill>
          <a:blip r:embed="rId4"/>
          <a:stretch>
            <a:fillRect/>
          </a:stretch>
        </p:blipFill>
        <p:spPr>
          <a:xfrm>
            <a:off x="351519" y="5200359"/>
            <a:ext cx="2501900" cy="1143000"/>
          </a:xfrm>
          <a:prstGeom prst="rect">
            <a:avLst/>
          </a:prstGeom>
        </p:spPr>
      </p:pic>
      <p:sp>
        <p:nvSpPr>
          <p:cNvPr id="2" name="Title 1">
            <a:extLst>
              <a:ext uri="{FF2B5EF4-FFF2-40B4-BE49-F238E27FC236}">
                <a16:creationId xmlns:a16="http://schemas.microsoft.com/office/drawing/2014/main" id="{07B01B86-9237-1A4E-8C9D-B426DA08A924}"/>
              </a:ext>
            </a:extLst>
          </p:cNvPr>
          <p:cNvSpPr>
            <a:spLocks noGrp="1"/>
          </p:cNvSpPr>
          <p:nvPr>
            <p:ph type="title" hasCustomPrompt="1"/>
          </p:nvPr>
        </p:nvSpPr>
        <p:spPr>
          <a:xfrm>
            <a:off x="627785" y="828000"/>
            <a:ext cx="5095586" cy="633881"/>
          </a:xfrm>
        </p:spPr>
        <p:txBody>
          <a:bodyPr lIns="0" tIns="0" rIns="0" bIns="0" anchor="t">
            <a:noAutofit/>
          </a:bodyPr>
          <a:lstStyle>
            <a:lvl1pPr>
              <a:defRPr sz="4000" b="1"/>
            </a:lvl1pPr>
          </a:lstStyle>
          <a:p>
            <a:r>
              <a:rPr lang="en-GB"/>
              <a:t>Contents</a:t>
            </a:r>
          </a:p>
        </p:txBody>
      </p:sp>
      <p:sp>
        <p:nvSpPr>
          <p:cNvPr id="3" name="Content Placeholder 2">
            <a:extLst>
              <a:ext uri="{FF2B5EF4-FFF2-40B4-BE49-F238E27FC236}">
                <a16:creationId xmlns:a16="http://schemas.microsoft.com/office/drawing/2014/main" id="{5D7777ED-9D28-854C-BF7B-8230A9A7DAA2}"/>
              </a:ext>
            </a:extLst>
          </p:cNvPr>
          <p:cNvSpPr>
            <a:spLocks noGrp="1"/>
          </p:cNvSpPr>
          <p:nvPr>
            <p:ph idx="1" hasCustomPrompt="1"/>
          </p:nvPr>
        </p:nvSpPr>
        <p:spPr>
          <a:xfrm>
            <a:off x="627785" y="1820656"/>
            <a:ext cx="4313670" cy="306244"/>
          </a:xfrm>
        </p:spPr>
        <p:txBody>
          <a:bodyPr lIns="0" tIns="0" rIns="0" bIns="0">
            <a:noAutofit/>
          </a:bodyPr>
          <a:lstStyle>
            <a:lvl1pPr marL="0" indent="0" defTabSz="360000">
              <a:spcBef>
                <a:spcPts val="0"/>
              </a:spcBef>
              <a:spcAft>
                <a:spcPts val="200"/>
              </a:spcAft>
              <a:buNone/>
              <a:tabLst>
                <a:tab pos="3960000" algn="l"/>
              </a:tabLst>
              <a:defRPr sz="2000">
                <a:solidFill>
                  <a:schemeClr val="tx2"/>
                </a:solidFill>
              </a:defRPr>
            </a:lvl1pPr>
            <a:lvl2pPr>
              <a:buNone/>
              <a:defRPr/>
            </a:lvl2pPr>
            <a:lvl3pPr>
              <a:buNone/>
              <a:defRPr/>
            </a:lvl3pPr>
            <a:lvl4pPr>
              <a:buNone/>
              <a:defRPr/>
            </a:lvl4pPr>
            <a:lvl5pPr>
              <a:buNone/>
              <a:defRPr/>
            </a:lvl5pPr>
          </a:lstStyle>
          <a:p>
            <a:pPr lvl="0"/>
            <a:r>
              <a:rPr lang="en-GB"/>
              <a:t>Main Heading	00</a:t>
            </a:r>
          </a:p>
        </p:txBody>
      </p:sp>
      <p:sp>
        <p:nvSpPr>
          <p:cNvPr id="9" name="Content Placeholder 2">
            <a:extLst>
              <a:ext uri="{FF2B5EF4-FFF2-40B4-BE49-F238E27FC236}">
                <a16:creationId xmlns:a16="http://schemas.microsoft.com/office/drawing/2014/main" id="{D2415DD0-5C5E-AE44-A6FB-A38D1B96FD2E}"/>
              </a:ext>
            </a:extLst>
          </p:cNvPr>
          <p:cNvSpPr>
            <a:spLocks noGrp="1"/>
          </p:cNvSpPr>
          <p:nvPr>
            <p:ph idx="13" hasCustomPrompt="1"/>
          </p:nvPr>
        </p:nvSpPr>
        <p:spPr>
          <a:xfrm>
            <a:off x="856527" y="2194978"/>
            <a:ext cx="4084928" cy="707776"/>
          </a:xfrm>
        </p:spPr>
        <p:txBody>
          <a:bodyPr lIns="0" tIns="0" rIns="0" bIns="0">
            <a:noAutofit/>
          </a:bodyPr>
          <a:lstStyle>
            <a:lvl1pPr marL="0" indent="0" defTabSz="360000">
              <a:spcBef>
                <a:spcPts val="0"/>
              </a:spcBef>
              <a:spcAft>
                <a:spcPts val="200"/>
              </a:spcAft>
              <a:buNone/>
              <a:tabLst>
                <a:tab pos="3729038" algn="l"/>
              </a:tabLst>
              <a:defRPr sz="1600">
                <a:solidFill>
                  <a:schemeClr val="tx2"/>
                </a:solidFill>
              </a:defRPr>
            </a:lvl1pPr>
            <a:lvl2pPr>
              <a:buNone/>
              <a:defRPr/>
            </a:lvl2pPr>
            <a:lvl3pPr>
              <a:buNone/>
              <a:defRPr/>
            </a:lvl3pPr>
            <a:lvl4pPr>
              <a:buNone/>
              <a:defRPr/>
            </a:lvl4pPr>
            <a:lvl5pPr>
              <a:buNone/>
              <a:defRPr/>
            </a:lvl5pPr>
          </a:lstStyle>
          <a:p>
            <a:pPr lvl="0"/>
            <a:r>
              <a:rPr lang="en-GB"/>
              <a:t>Subheading	00</a:t>
            </a:r>
          </a:p>
          <a:p>
            <a:pPr lvl="0"/>
            <a:r>
              <a:rPr lang="en-GB"/>
              <a:t>Subheading	00</a:t>
            </a:r>
          </a:p>
        </p:txBody>
      </p:sp>
      <p:sp>
        <p:nvSpPr>
          <p:cNvPr id="13" name="Content Placeholder 2">
            <a:extLst>
              <a:ext uri="{FF2B5EF4-FFF2-40B4-BE49-F238E27FC236}">
                <a16:creationId xmlns:a16="http://schemas.microsoft.com/office/drawing/2014/main" id="{8E17EDC0-0DC5-7C46-9810-71A5C63ED16F}"/>
              </a:ext>
            </a:extLst>
          </p:cNvPr>
          <p:cNvSpPr>
            <a:spLocks noGrp="1"/>
          </p:cNvSpPr>
          <p:nvPr>
            <p:ph idx="14" hasCustomPrompt="1"/>
          </p:nvPr>
        </p:nvSpPr>
        <p:spPr>
          <a:xfrm>
            <a:off x="627785" y="2993675"/>
            <a:ext cx="4313670" cy="306244"/>
          </a:xfrm>
        </p:spPr>
        <p:txBody>
          <a:bodyPr lIns="0" tIns="0" rIns="0" bIns="0">
            <a:noAutofit/>
          </a:bodyPr>
          <a:lstStyle>
            <a:lvl1pPr marL="0" indent="0" defTabSz="360000">
              <a:spcBef>
                <a:spcPts val="0"/>
              </a:spcBef>
              <a:spcAft>
                <a:spcPts val="200"/>
              </a:spcAft>
              <a:buNone/>
              <a:tabLst>
                <a:tab pos="3960000" algn="l"/>
              </a:tabLst>
              <a:defRPr sz="2000">
                <a:solidFill>
                  <a:schemeClr val="tx2"/>
                </a:solidFill>
              </a:defRPr>
            </a:lvl1pPr>
            <a:lvl2pPr>
              <a:buNone/>
              <a:defRPr/>
            </a:lvl2pPr>
            <a:lvl3pPr>
              <a:buNone/>
              <a:defRPr/>
            </a:lvl3pPr>
            <a:lvl4pPr>
              <a:buNone/>
              <a:defRPr/>
            </a:lvl4pPr>
            <a:lvl5pPr>
              <a:buNone/>
              <a:defRPr/>
            </a:lvl5pPr>
          </a:lstStyle>
          <a:p>
            <a:pPr lvl="0"/>
            <a:r>
              <a:rPr lang="en-GB"/>
              <a:t>Main Heading	00</a:t>
            </a:r>
          </a:p>
        </p:txBody>
      </p:sp>
      <p:sp>
        <p:nvSpPr>
          <p:cNvPr id="14" name="Content Placeholder 2">
            <a:extLst>
              <a:ext uri="{FF2B5EF4-FFF2-40B4-BE49-F238E27FC236}">
                <a16:creationId xmlns:a16="http://schemas.microsoft.com/office/drawing/2014/main" id="{23CF2FCB-9FCD-2849-85C2-5388E658A7D8}"/>
              </a:ext>
            </a:extLst>
          </p:cNvPr>
          <p:cNvSpPr>
            <a:spLocks noGrp="1"/>
          </p:cNvSpPr>
          <p:nvPr>
            <p:ph idx="15" hasCustomPrompt="1"/>
          </p:nvPr>
        </p:nvSpPr>
        <p:spPr>
          <a:xfrm>
            <a:off x="856527" y="3367997"/>
            <a:ext cx="4084928" cy="707776"/>
          </a:xfrm>
        </p:spPr>
        <p:txBody>
          <a:bodyPr lIns="0" tIns="0" rIns="0" bIns="0">
            <a:noAutofit/>
          </a:bodyPr>
          <a:lstStyle>
            <a:lvl1pPr marL="0" indent="0" defTabSz="360000">
              <a:spcBef>
                <a:spcPts val="0"/>
              </a:spcBef>
              <a:spcAft>
                <a:spcPts val="200"/>
              </a:spcAft>
              <a:buNone/>
              <a:tabLst>
                <a:tab pos="3729038" algn="l"/>
              </a:tabLst>
              <a:defRPr sz="1600">
                <a:solidFill>
                  <a:schemeClr val="tx2"/>
                </a:solidFill>
              </a:defRPr>
            </a:lvl1pPr>
            <a:lvl2pPr>
              <a:buNone/>
              <a:defRPr/>
            </a:lvl2pPr>
            <a:lvl3pPr>
              <a:buNone/>
              <a:defRPr/>
            </a:lvl3pPr>
            <a:lvl4pPr>
              <a:buNone/>
              <a:defRPr/>
            </a:lvl4pPr>
            <a:lvl5pPr>
              <a:buNone/>
              <a:defRPr/>
            </a:lvl5pPr>
          </a:lstStyle>
          <a:p>
            <a:pPr lvl="0"/>
            <a:r>
              <a:rPr lang="en-GB"/>
              <a:t>Subheading	00</a:t>
            </a:r>
          </a:p>
          <a:p>
            <a:pPr lvl="0"/>
            <a:r>
              <a:rPr lang="en-GB"/>
              <a:t>Subheading	00</a:t>
            </a:r>
          </a:p>
        </p:txBody>
      </p:sp>
      <p:sp>
        <p:nvSpPr>
          <p:cNvPr id="11" name="Content Placeholder 2">
            <a:extLst>
              <a:ext uri="{FF2B5EF4-FFF2-40B4-BE49-F238E27FC236}">
                <a16:creationId xmlns:a16="http://schemas.microsoft.com/office/drawing/2014/main" id="{A2686F69-1DE1-404D-8FC9-AA6AFFF5784D}"/>
              </a:ext>
            </a:extLst>
          </p:cNvPr>
          <p:cNvSpPr>
            <a:spLocks noGrp="1"/>
          </p:cNvSpPr>
          <p:nvPr>
            <p:ph idx="16" hasCustomPrompt="1"/>
          </p:nvPr>
        </p:nvSpPr>
        <p:spPr>
          <a:xfrm>
            <a:off x="6102610" y="1820656"/>
            <a:ext cx="4313670" cy="306244"/>
          </a:xfrm>
        </p:spPr>
        <p:txBody>
          <a:bodyPr lIns="0" tIns="0" rIns="0" bIns="0">
            <a:noAutofit/>
          </a:bodyPr>
          <a:lstStyle>
            <a:lvl1pPr marL="0" indent="0" defTabSz="360000">
              <a:spcBef>
                <a:spcPts val="0"/>
              </a:spcBef>
              <a:spcAft>
                <a:spcPts val="200"/>
              </a:spcAft>
              <a:buNone/>
              <a:tabLst>
                <a:tab pos="3960000" algn="l"/>
              </a:tabLst>
              <a:defRPr sz="2000">
                <a:solidFill>
                  <a:schemeClr val="tx2"/>
                </a:solidFill>
              </a:defRPr>
            </a:lvl1pPr>
            <a:lvl2pPr>
              <a:buNone/>
              <a:defRPr/>
            </a:lvl2pPr>
            <a:lvl3pPr>
              <a:buNone/>
              <a:defRPr/>
            </a:lvl3pPr>
            <a:lvl4pPr>
              <a:buNone/>
              <a:defRPr/>
            </a:lvl4pPr>
            <a:lvl5pPr>
              <a:buNone/>
              <a:defRPr/>
            </a:lvl5pPr>
          </a:lstStyle>
          <a:p>
            <a:pPr lvl="0"/>
            <a:r>
              <a:rPr lang="en-GB"/>
              <a:t>Main Heading	00</a:t>
            </a:r>
          </a:p>
        </p:txBody>
      </p:sp>
      <p:sp>
        <p:nvSpPr>
          <p:cNvPr id="12" name="Content Placeholder 2">
            <a:extLst>
              <a:ext uri="{FF2B5EF4-FFF2-40B4-BE49-F238E27FC236}">
                <a16:creationId xmlns:a16="http://schemas.microsoft.com/office/drawing/2014/main" id="{38955CD5-D02C-494D-92E6-B7B9B62A06F2}"/>
              </a:ext>
            </a:extLst>
          </p:cNvPr>
          <p:cNvSpPr>
            <a:spLocks noGrp="1"/>
          </p:cNvSpPr>
          <p:nvPr>
            <p:ph idx="17" hasCustomPrompt="1"/>
          </p:nvPr>
        </p:nvSpPr>
        <p:spPr>
          <a:xfrm>
            <a:off x="6331352" y="2194978"/>
            <a:ext cx="4084928" cy="707776"/>
          </a:xfrm>
        </p:spPr>
        <p:txBody>
          <a:bodyPr lIns="0" tIns="0" rIns="0" bIns="0">
            <a:noAutofit/>
          </a:bodyPr>
          <a:lstStyle>
            <a:lvl1pPr marL="0" indent="0" defTabSz="360000">
              <a:spcBef>
                <a:spcPts val="0"/>
              </a:spcBef>
              <a:spcAft>
                <a:spcPts val="200"/>
              </a:spcAft>
              <a:buNone/>
              <a:tabLst>
                <a:tab pos="3729038" algn="l"/>
              </a:tabLst>
              <a:defRPr sz="1600">
                <a:solidFill>
                  <a:schemeClr val="tx2"/>
                </a:solidFill>
              </a:defRPr>
            </a:lvl1pPr>
            <a:lvl2pPr>
              <a:buNone/>
              <a:defRPr/>
            </a:lvl2pPr>
            <a:lvl3pPr>
              <a:buNone/>
              <a:defRPr/>
            </a:lvl3pPr>
            <a:lvl4pPr>
              <a:buNone/>
              <a:defRPr/>
            </a:lvl4pPr>
            <a:lvl5pPr>
              <a:buNone/>
              <a:defRPr/>
            </a:lvl5pPr>
          </a:lstStyle>
          <a:p>
            <a:pPr lvl="0"/>
            <a:r>
              <a:rPr lang="en-GB"/>
              <a:t>Subheading	00</a:t>
            </a:r>
          </a:p>
          <a:p>
            <a:pPr lvl="0"/>
            <a:r>
              <a:rPr lang="en-GB"/>
              <a:t>Subheading	00</a:t>
            </a:r>
          </a:p>
        </p:txBody>
      </p:sp>
      <p:sp>
        <p:nvSpPr>
          <p:cNvPr id="15" name="Content Placeholder 2">
            <a:extLst>
              <a:ext uri="{FF2B5EF4-FFF2-40B4-BE49-F238E27FC236}">
                <a16:creationId xmlns:a16="http://schemas.microsoft.com/office/drawing/2014/main" id="{402EA084-0849-BD4A-B992-E971F714DF6E}"/>
              </a:ext>
            </a:extLst>
          </p:cNvPr>
          <p:cNvSpPr>
            <a:spLocks noGrp="1"/>
          </p:cNvSpPr>
          <p:nvPr>
            <p:ph idx="18" hasCustomPrompt="1"/>
          </p:nvPr>
        </p:nvSpPr>
        <p:spPr>
          <a:xfrm>
            <a:off x="6102610" y="2993675"/>
            <a:ext cx="4313670" cy="306244"/>
          </a:xfrm>
        </p:spPr>
        <p:txBody>
          <a:bodyPr lIns="0" tIns="0" rIns="0" bIns="0">
            <a:noAutofit/>
          </a:bodyPr>
          <a:lstStyle>
            <a:lvl1pPr marL="0" indent="0" defTabSz="360000">
              <a:spcBef>
                <a:spcPts val="0"/>
              </a:spcBef>
              <a:spcAft>
                <a:spcPts val="200"/>
              </a:spcAft>
              <a:buNone/>
              <a:tabLst>
                <a:tab pos="3960000" algn="l"/>
              </a:tabLst>
              <a:defRPr sz="2000">
                <a:solidFill>
                  <a:schemeClr val="tx2"/>
                </a:solidFill>
              </a:defRPr>
            </a:lvl1pPr>
            <a:lvl2pPr>
              <a:buNone/>
              <a:defRPr/>
            </a:lvl2pPr>
            <a:lvl3pPr>
              <a:buNone/>
              <a:defRPr/>
            </a:lvl3pPr>
            <a:lvl4pPr>
              <a:buNone/>
              <a:defRPr/>
            </a:lvl4pPr>
            <a:lvl5pPr>
              <a:buNone/>
              <a:defRPr/>
            </a:lvl5pPr>
          </a:lstStyle>
          <a:p>
            <a:pPr lvl="0"/>
            <a:r>
              <a:rPr lang="en-GB"/>
              <a:t>Main Heading	00</a:t>
            </a:r>
          </a:p>
        </p:txBody>
      </p:sp>
      <p:sp>
        <p:nvSpPr>
          <p:cNvPr id="17" name="Content Placeholder 2">
            <a:extLst>
              <a:ext uri="{FF2B5EF4-FFF2-40B4-BE49-F238E27FC236}">
                <a16:creationId xmlns:a16="http://schemas.microsoft.com/office/drawing/2014/main" id="{AB5A1F55-5EB0-924E-83AA-2EC6600750E3}"/>
              </a:ext>
            </a:extLst>
          </p:cNvPr>
          <p:cNvSpPr>
            <a:spLocks noGrp="1"/>
          </p:cNvSpPr>
          <p:nvPr>
            <p:ph idx="19" hasCustomPrompt="1"/>
          </p:nvPr>
        </p:nvSpPr>
        <p:spPr>
          <a:xfrm>
            <a:off x="6331352" y="3367997"/>
            <a:ext cx="4084928" cy="707776"/>
          </a:xfrm>
        </p:spPr>
        <p:txBody>
          <a:bodyPr lIns="0" tIns="0" rIns="0" bIns="0">
            <a:noAutofit/>
          </a:bodyPr>
          <a:lstStyle>
            <a:lvl1pPr marL="0" indent="0" defTabSz="360000">
              <a:spcBef>
                <a:spcPts val="0"/>
              </a:spcBef>
              <a:spcAft>
                <a:spcPts val="200"/>
              </a:spcAft>
              <a:buNone/>
              <a:tabLst>
                <a:tab pos="3729038" algn="l"/>
              </a:tabLst>
              <a:defRPr sz="1600">
                <a:solidFill>
                  <a:schemeClr val="tx2"/>
                </a:solidFill>
              </a:defRPr>
            </a:lvl1pPr>
            <a:lvl2pPr>
              <a:buNone/>
              <a:defRPr/>
            </a:lvl2pPr>
            <a:lvl3pPr>
              <a:buNone/>
              <a:defRPr/>
            </a:lvl3pPr>
            <a:lvl4pPr>
              <a:buNone/>
              <a:defRPr/>
            </a:lvl4pPr>
            <a:lvl5pPr>
              <a:buNone/>
              <a:defRPr/>
            </a:lvl5pPr>
          </a:lstStyle>
          <a:p>
            <a:pPr lvl="0"/>
            <a:r>
              <a:rPr lang="en-GB"/>
              <a:t>Subheading	00</a:t>
            </a:r>
          </a:p>
          <a:p>
            <a:pPr lvl="0"/>
            <a:r>
              <a:rPr lang="en-GB"/>
              <a:t>Subheading	00</a:t>
            </a:r>
          </a:p>
        </p:txBody>
      </p:sp>
    </p:spTree>
    <p:extLst>
      <p:ext uri="{BB962C8B-B14F-4D97-AF65-F5344CB8AC3E}">
        <p14:creationId xmlns:p14="http://schemas.microsoft.com/office/powerpoint/2010/main" val="31539098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BF1A826-9F4F-9B46-8126-925DB0D19966}"/>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10193980" y="12700"/>
            <a:ext cx="1985319" cy="911499"/>
          </a:xfrm>
          <a:prstGeom prst="rect">
            <a:avLst/>
          </a:prstGeom>
        </p:spPr>
      </p:pic>
      <p:pic>
        <p:nvPicPr>
          <p:cNvPr id="7" name="Picture 6">
            <a:extLst>
              <a:ext uri="{FF2B5EF4-FFF2-40B4-BE49-F238E27FC236}">
                <a16:creationId xmlns:a16="http://schemas.microsoft.com/office/drawing/2014/main" id="{85094175-88DD-9346-9CF9-77A85DAE886F}"/>
              </a:ext>
            </a:extLst>
          </p:cNvPr>
          <p:cNvPicPr>
            <a:picLocks noChangeAspect="1"/>
          </p:cNvPicPr>
          <p:nvPr userDrawn="1"/>
        </p:nvPicPr>
        <p:blipFill>
          <a:blip r:embed="rId3"/>
          <a:stretch>
            <a:fillRect/>
          </a:stretch>
        </p:blipFill>
        <p:spPr>
          <a:xfrm>
            <a:off x="351519" y="5608937"/>
            <a:ext cx="2501900" cy="1143000"/>
          </a:xfrm>
          <a:prstGeom prst="rect">
            <a:avLst/>
          </a:prstGeom>
        </p:spPr>
      </p:pic>
      <p:sp>
        <p:nvSpPr>
          <p:cNvPr id="2" name="Title 1">
            <a:extLst>
              <a:ext uri="{FF2B5EF4-FFF2-40B4-BE49-F238E27FC236}">
                <a16:creationId xmlns:a16="http://schemas.microsoft.com/office/drawing/2014/main" id="{07B01B86-9237-1A4E-8C9D-B426DA08A924}"/>
              </a:ext>
            </a:extLst>
          </p:cNvPr>
          <p:cNvSpPr>
            <a:spLocks noGrp="1"/>
          </p:cNvSpPr>
          <p:nvPr>
            <p:ph type="title" hasCustomPrompt="1"/>
          </p:nvPr>
        </p:nvSpPr>
        <p:spPr>
          <a:xfrm>
            <a:off x="633600" y="828000"/>
            <a:ext cx="8533230" cy="643370"/>
          </a:xfrm>
        </p:spPr>
        <p:txBody>
          <a:bodyPr lIns="0" tIns="0" rIns="0" bIns="0" anchor="t">
            <a:noAutofit/>
          </a:bodyPr>
          <a:lstStyle>
            <a:lvl1pPr>
              <a:defRPr sz="4000" b="1"/>
            </a:lvl1pPr>
          </a:lstStyle>
          <a:p>
            <a:r>
              <a:rPr lang="en-GB"/>
              <a:t>Page heading</a:t>
            </a:r>
          </a:p>
        </p:txBody>
      </p:sp>
      <p:sp>
        <p:nvSpPr>
          <p:cNvPr id="3" name="Content Placeholder 2">
            <a:extLst>
              <a:ext uri="{FF2B5EF4-FFF2-40B4-BE49-F238E27FC236}">
                <a16:creationId xmlns:a16="http://schemas.microsoft.com/office/drawing/2014/main" id="{5D7777ED-9D28-854C-BF7B-8230A9A7DAA2}"/>
              </a:ext>
            </a:extLst>
          </p:cNvPr>
          <p:cNvSpPr>
            <a:spLocks noGrp="1"/>
          </p:cNvSpPr>
          <p:nvPr>
            <p:ph idx="1" hasCustomPrompt="1"/>
          </p:nvPr>
        </p:nvSpPr>
        <p:spPr>
          <a:xfrm>
            <a:off x="633600" y="1627200"/>
            <a:ext cx="10932925" cy="3860481"/>
          </a:xfrm>
        </p:spPr>
        <p:txBody>
          <a:bodyPr lIns="0" tIns="0" rIns="0" bIns="0">
            <a:noAutofit/>
          </a:bodyPr>
          <a:lstStyle>
            <a:lvl1pPr marL="180000" indent="-180000">
              <a:defRPr sz="2000"/>
            </a:lvl1pPr>
            <a:lvl2pPr marL="360000" indent="-180000">
              <a:defRPr sz="2000"/>
            </a:lvl2pPr>
            <a:lvl3pPr marL="540000" indent="-180000">
              <a:defRPr sz="2000"/>
            </a:lvl3pPr>
            <a:lvl4pPr marL="720000" indent="-180000">
              <a:defRPr sz="2000"/>
            </a:lvl4pPr>
            <a:lvl5pPr>
              <a:defRPr sz="1600"/>
            </a:lvl5pPr>
          </a:lstStyle>
          <a:p>
            <a:pPr lvl="0"/>
            <a:r>
              <a:rPr lang="en-GB"/>
              <a:t>Click to edit body copy</a:t>
            </a:r>
          </a:p>
          <a:p>
            <a:pPr lvl="1"/>
            <a:r>
              <a:rPr lang="en-GB"/>
              <a:t>Second level</a:t>
            </a:r>
          </a:p>
          <a:p>
            <a:pPr lvl="2"/>
            <a:r>
              <a:rPr lang="en-GB"/>
              <a:t>Third level</a:t>
            </a:r>
          </a:p>
          <a:p>
            <a:pPr lvl="3"/>
            <a:r>
              <a:rPr lang="en-GB"/>
              <a:t>Fourth level</a:t>
            </a:r>
          </a:p>
        </p:txBody>
      </p:sp>
    </p:spTree>
    <p:extLst>
      <p:ext uri="{BB962C8B-B14F-4D97-AF65-F5344CB8AC3E}">
        <p14:creationId xmlns:p14="http://schemas.microsoft.com/office/powerpoint/2010/main" val="32560747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2">
    <p:spTree>
      <p:nvGrpSpPr>
        <p:cNvPr id="1" name=""/>
        <p:cNvGrpSpPr/>
        <p:nvPr/>
      </p:nvGrpSpPr>
      <p:grpSpPr>
        <a:xfrm>
          <a:off x="0" y="0"/>
          <a:ext cx="0" cy="0"/>
          <a:chOff x="0" y="0"/>
          <a:chExt cx="0" cy="0"/>
        </a:xfrm>
      </p:grpSpPr>
      <p:pic>
        <p:nvPicPr>
          <p:cNvPr id="6" name="Picture 5" descr="A picture containing sitting, computer, table, computer&#10;&#10;Description automatically generated">
            <a:extLst>
              <a:ext uri="{FF2B5EF4-FFF2-40B4-BE49-F238E27FC236}">
                <a16:creationId xmlns:a16="http://schemas.microsoft.com/office/drawing/2014/main" id="{C5CC9D99-7488-1F40-A764-B49262B7FEF6}"/>
              </a:ext>
            </a:extLst>
          </p:cNvPr>
          <p:cNvPicPr>
            <a:picLocks noChangeAspect="1"/>
          </p:cNvPicPr>
          <p:nvPr/>
        </p:nvPicPr>
        <p:blipFill rotWithShape="1">
          <a:blip r:embed="rId2"/>
          <a:srcRect t="81620"/>
          <a:stretch/>
        </p:blipFill>
        <p:spPr>
          <a:xfrm>
            <a:off x="0" y="5597524"/>
            <a:ext cx="12192000" cy="1260475"/>
          </a:xfrm>
          <a:prstGeom prst="rect">
            <a:avLst/>
          </a:prstGeom>
        </p:spPr>
      </p:pic>
      <p:pic>
        <p:nvPicPr>
          <p:cNvPr id="8" name="Picture 7">
            <a:extLst>
              <a:ext uri="{FF2B5EF4-FFF2-40B4-BE49-F238E27FC236}">
                <a16:creationId xmlns:a16="http://schemas.microsoft.com/office/drawing/2014/main" id="{4BF1A826-9F4F-9B46-8126-925DB0D19966}"/>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10193980" y="12700"/>
            <a:ext cx="1985319" cy="911499"/>
          </a:xfrm>
          <a:prstGeom prst="rect">
            <a:avLst/>
          </a:prstGeom>
        </p:spPr>
      </p:pic>
      <p:sp>
        <p:nvSpPr>
          <p:cNvPr id="2" name="Title 1">
            <a:extLst>
              <a:ext uri="{FF2B5EF4-FFF2-40B4-BE49-F238E27FC236}">
                <a16:creationId xmlns:a16="http://schemas.microsoft.com/office/drawing/2014/main" id="{07B01B86-9237-1A4E-8C9D-B426DA08A924}"/>
              </a:ext>
            </a:extLst>
          </p:cNvPr>
          <p:cNvSpPr>
            <a:spLocks noGrp="1"/>
          </p:cNvSpPr>
          <p:nvPr>
            <p:ph type="title" hasCustomPrompt="1"/>
          </p:nvPr>
        </p:nvSpPr>
        <p:spPr>
          <a:xfrm>
            <a:off x="633600" y="828000"/>
            <a:ext cx="8533230" cy="643370"/>
          </a:xfrm>
        </p:spPr>
        <p:txBody>
          <a:bodyPr lIns="0" tIns="0" rIns="0" bIns="0" anchor="t">
            <a:noAutofit/>
          </a:bodyPr>
          <a:lstStyle>
            <a:lvl1pPr>
              <a:defRPr sz="4000" b="1"/>
            </a:lvl1pPr>
          </a:lstStyle>
          <a:p>
            <a:r>
              <a:rPr lang="en-GB"/>
              <a:t>Page heading</a:t>
            </a:r>
          </a:p>
        </p:txBody>
      </p:sp>
      <p:sp>
        <p:nvSpPr>
          <p:cNvPr id="3" name="Content Placeholder 2">
            <a:extLst>
              <a:ext uri="{FF2B5EF4-FFF2-40B4-BE49-F238E27FC236}">
                <a16:creationId xmlns:a16="http://schemas.microsoft.com/office/drawing/2014/main" id="{5D7777ED-9D28-854C-BF7B-8230A9A7DAA2}"/>
              </a:ext>
            </a:extLst>
          </p:cNvPr>
          <p:cNvSpPr>
            <a:spLocks noGrp="1"/>
          </p:cNvSpPr>
          <p:nvPr>
            <p:ph idx="1" hasCustomPrompt="1"/>
          </p:nvPr>
        </p:nvSpPr>
        <p:spPr>
          <a:xfrm>
            <a:off x="633600" y="1627200"/>
            <a:ext cx="10932925" cy="4112588"/>
          </a:xfrm>
        </p:spPr>
        <p:txBody>
          <a:bodyPr lIns="0" tIns="0" rIns="0" bIns="0">
            <a:noAutofit/>
          </a:bodyPr>
          <a:lstStyle>
            <a:lvl1pPr marL="180000" indent="-180000">
              <a:defRPr sz="2000"/>
            </a:lvl1pPr>
            <a:lvl2pPr marL="360000" indent="-180000">
              <a:defRPr sz="2000"/>
            </a:lvl2pPr>
            <a:lvl3pPr marL="540000" indent="-180000">
              <a:defRPr sz="2000"/>
            </a:lvl3pPr>
            <a:lvl4pPr marL="720000" indent="-180000">
              <a:defRPr sz="2000"/>
            </a:lvl4pPr>
            <a:lvl5pPr>
              <a:defRPr sz="1600"/>
            </a:lvl5pPr>
          </a:lstStyle>
          <a:p>
            <a:pPr lvl="0"/>
            <a:r>
              <a:rPr lang="en-GB"/>
              <a:t>Click to edit body copy</a:t>
            </a:r>
          </a:p>
          <a:p>
            <a:pPr lvl="1"/>
            <a:r>
              <a:rPr lang="en-GB"/>
              <a:t>Second level</a:t>
            </a:r>
          </a:p>
          <a:p>
            <a:pPr lvl="2"/>
            <a:r>
              <a:rPr lang="en-GB"/>
              <a:t>Third level</a:t>
            </a:r>
          </a:p>
          <a:p>
            <a:pPr lvl="3"/>
            <a:r>
              <a:rPr lang="en-GB"/>
              <a:t>Fourth level</a:t>
            </a:r>
          </a:p>
        </p:txBody>
      </p:sp>
    </p:spTree>
    <p:extLst>
      <p:ext uri="{BB962C8B-B14F-4D97-AF65-F5344CB8AC3E}">
        <p14:creationId xmlns:p14="http://schemas.microsoft.com/office/powerpoint/2010/main" val="1598201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1630DB7-6C2F-624C-B557-9D3C9ECD9A21}"/>
              </a:ext>
            </a:extLst>
          </p:cNvPr>
          <p:cNvPicPr>
            <a:picLocks noChangeAspect="1"/>
          </p:cNvPicPr>
          <p:nvPr userDrawn="1"/>
        </p:nvPicPr>
        <p:blipFill>
          <a:blip r:embed="rId2"/>
          <a:stretch>
            <a:fillRect/>
          </a:stretch>
        </p:blipFill>
        <p:spPr>
          <a:xfrm>
            <a:off x="351519" y="5608937"/>
            <a:ext cx="2501900" cy="1143000"/>
          </a:xfrm>
          <a:prstGeom prst="rect">
            <a:avLst/>
          </a:prstGeom>
        </p:spPr>
      </p:pic>
      <p:pic>
        <p:nvPicPr>
          <p:cNvPr id="10" name="Picture 9">
            <a:extLst>
              <a:ext uri="{FF2B5EF4-FFF2-40B4-BE49-F238E27FC236}">
                <a16:creationId xmlns:a16="http://schemas.microsoft.com/office/drawing/2014/main" id="{C80C82B9-9225-FB46-B072-713917853C25}"/>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10193980" y="12700"/>
            <a:ext cx="1985319" cy="911499"/>
          </a:xfrm>
          <a:prstGeom prst="rect">
            <a:avLst/>
          </a:prstGeom>
        </p:spPr>
      </p:pic>
      <p:sp>
        <p:nvSpPr>
          <p:cNvPr id="2" name="Title 1">
            <a:extLst>
              <a:ext uri="{FF2B5EF4-FFF2-40B4-BE49-F238E27FC236}">
                <a16:creationId xmlns:a16="http://schemas.microsoft.com/office/drawing/2014/main" id="{B9686375-CB82-C541-8833-0FD5252864FF}"/>
              </a:ext>
            </a:extLst>
          </p:cNvPr>
          <p:cNvSpPr>
            <a:spLocks noGrp="1"/>
          </p:cNvSpPr>
          <p:nvPr>
            <p:ph type="title" hasCustomPrompt="1"/>
          </p:nvPr>
        </p:nvSpPr>
        <p:spPr>
          <a:xfrm>
            <a:off x="633600" y="828000"/>
            <a:ext cx="8441740" cy="508433"/>
          </a:xfrm>
        </p:spPr>
        <p:txBody>
          <a:bodyPr lIns="0" tIns="0" rIns="0" bIns="0" anchor="t">
            <a:noAutofit/>
          </a:bodyPr>
          <a:lstStyle>
            <a:lvl1pPr>
              <a:defRPr sz="4000" b="1">
                <a:solidFill>
                  <a:schemeClr val="tx1"/>
                </a:solidFill>
              </a:defRPr>
            </a:lvl1pPr>
          </a:lstStyle>
          <a:p>
            <a:r>
              <a:rPr lang="en-GB"/>
              <a:t>Page heading</a:t>
            </a:r>
          </a:p>
        </p:txBody>
      </p:sp>
      <p:sp>
        <p:nvSpPr>
          <p:cNvPr id="3" name="Text Placeholder 2">
            <a:extLst>
              <a:ext uri="{FF2B5EF4-FFF2-40B4-BE49-F238E27FC236}">
                <a16:creationId xmlns:a16="http://schemas.microsoft.com/office/drawing/2014/main" id="{D7AEBFA6-A2B3-1740-A859-F929F24AC919}"/>
              </a:ext>
            </a:extLst>
          </p:cNvPr>
          <p:cNvSpPr>
            <a:spLocks noGrp="1"/>
          </p:cNvSpPr>
          <p:nvPr>
            <p:ph type="body" idx="1" hasCustomPrompt="1"/>
          </p:nvPr>
        </p:nvSpPr>
        <p:spPr>
          <a:xfrm>
            <a:off x="633600" y="1627200"/>
            <a:ext cx="5157787" cy="366036"/>
          </a:xfrm>
        </p:spPr>
        <p:txBody>
          <a:bodyPr lIns="0" tIns="0" rIns="0" bIns="0" anchor="t">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subhead</a:t>
            </a:r>
          </a:p>
        </p:txBody>
      </p:sp>
      <p:sp>
        <p:nvSpPr>
          <p:cNvPr id="4" name="Content Placeholder 3">
            <a:extLst>
              <a:ext uri="{FF2B5EF4-FFF2-40B4-BE49-F238E27FC236}">
                <a16:creationId xmlns:a16="http://schemas.microsoft.com/office/drawing/2014/main" id="{056DD9EB-E5F4-E54C-B5D0-8D5C43495A5E}"/>
              </a:ext>
            </a:extLst>
          </p:cNvPr>
          <p:cNvSpPr>
            <a:spLocks noGrp="1"/>
          </p:cNvSpPr>
          <p:nvPr>
            <p:ph sz="half" idx="2" hasCustomPrompt="1"/>
          </p:nvPr>
        </p:nvSpPr>
        <p:spPr>
          <a:xfrm>
            <a:off x="633600" y="2004791"/>
            <a:ext cx="5157787" cy="3481609"/>
          </a:xfrm>
        </p:spPr>
        <p:txBody>
          <a:bodyPr lIns="0" tIns="0" rIns="0" bIns="0">
            <a:noAutofit/>
          </a:bodyPr>
          <a:lstStyle>
            <a:lvl1pPr marL="180000" indent="-180000">
              <a:defRPr sz="2000"/>
            </a:lvl1pPr>
            <a:lvl2pPr marL="360000" indent="-180000">
              <a:defRPr sz="2000"/>
            </a:lvl2pPr>
            <a:lvl3pPr marL="540000" indent="-180000">
              <a:defRPr sz="2000"/>
            </a:lvl3pPr>
            <a:lvl4pPr marL="720000" indent="-180000">
              <a:defRPr sz="2000"/>
            </a:lvl4pPr>
            <a:lvl5pPr>
              <a:defRPr sz="2000"/>
            </a:lvl5pPr>
          </a:lstStyle>
          <a:p>
            <a:pPr lvl="0"/>
            <a:r>
              <a:rPr lang="en-GB"/>
              <a:t>Click to edit body copy</a:t>
            </a:r>
          </a:p>
          <a:p>
            <a:pPr lvl="1"/>
            <a:r>
              <a:rPr lang="en-GB"/>
              <a:t>Second level</a:t>
            </a:r>
          </a:p>
          <a:p>
            <a:pPr lvl="2"/>
            <a:r>
              <a:rPr lang="en-GB"/>
              <a:t>Third level</a:t>
            </a:r>
          </a:p>
          <a:p>
            <a:pPr lvl="3"/>
            <a:r>
              <a:rPr lang="en-GB"/>
              <a:t>Fourth level</a:t>
            </a:r>
          </a:p>
        </p:txBody>
      </p:sp>
      <p:sp>
        <p:nvSpPr>
          <p:cNvPr id="5" name="Text Placeholder 4">
            <a:extLst>
              <a:ext uri="{FF2B5EF4-FFF2-40B4-BE49-F238E27FC236}">
                <a16:creationId xmlns:a16="http://schemas.microsoft.com/office/drawing/2014/main" id="{B7B1B87E-0263-8C4B-8942-3BA4442C87CD}"/>
              </a:ext>
            </a:extLst>
          </p:cNvPr>
          <p:cNvSpPr>
            <a:spLocks noGrp="1"/>
          </p:cNvSpPr>
          <p:nvPr>
            <p:ph type="body" sz="quarter" idx="3" hasCustomPrompt="1"/>
          </p:nvPr>
        </p:nvSpPr>
        <p:spPr>
          <a:xfrm>
            <a:off x="6096000" y="1627200"/>
            <a:ext cx="5462400" cy="366036"/>
          </a:xfrm>
        </p:spPr>
        <p:txBody>
          <a:bodyPr lIns="0" tIns="0" rIns="0" bIns="0" anchor="t">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subhead</a:t>
            </a:r>
          </a:p>
        </p:txBody>
      </p:sp>
      <p:sp>
        <p:nvSpPr>
          <p:cNvPr id="6" name="Content Placeholder 5">
            <a:extLst>
              <a:ext uri="{FF2B5EF4-FFF2-40B4-BE49-F238E27FC236}">
                <a16:creationId xmlns:a16="http://schemas.microsoft.com/office/drawing/2014/main" id="{1AD111F8-2D16-6F43-A5D5-79806BB37745}"/>
              </a:ext>
            </a:extLst>
          </p:cNvPr>
          <p:cNvSpPr>
            <a:spLocks noGrp="1"/>
          </p:cNvSpPr>
          <p:nvPr>
            <p:ph sz="quarter" idx="4" hasCustomPrompt="1"/>
          </p:nvPr>
        </p:nvSpPr>
        <p:spPr>
          <a:xfrm>
            <a:off x="6096000" y="2004791"/>
            <a:ext cx="5462400" cy="3481609"/>
          </a:xfrm>
        </p:spPr>
        <p:txBody>
          <a:bodyPr lIns="0" tIns="0" rIns="0" bIns="0">
            <a:noAutofit/>
          </a:bodyPr>
          <a:lstStyle>
            <a:lvl1pPr marL="180000" indent="-180000">
              <a:defRPr sz="2000"/>
            </a:lvl1pPr>
            <a:lvl2pPr marL="360000" indent="-180000">
              <a:defRPr sz="2000"/>
            </a:lvl2pPr>
            <a:lvl3pPr marL="540000" indent="-180000">
              <a:defRPr sz="2000"/>
            </a:lvl3pPr>
            <a:lvl4pPr marL="720000" indent="-180000">
              <a:defRPr sz="2000"/>
            </a:lvl4pPr>
            <a:lvl5pPr>
              <a:defRPr sz="2000"/>
            </a:lvl5pPr>
          </a:lstStyle>
          <a:p>
            <a:pPr lvl="0"/>
            <a:r>
              <a:rPr lang="en-GB"/>
              <a:t>Click to edit body copy</a:t>
            </a:r>
          </a:p>
          <a:p>
            <a:pPr lvl="1"/>
            <a:r>
              <a:rPr lang="en-GB"/>
              <a:t>Second level</a:t>
            </a:r>
          </a:p>
          <a:p>
            <a:pPr lvl="2"/>
            <a:r>
              <a:rPr lang="en-GB"/>
              <a:t>Third level</a:t>
            </a:r>
          </a:p>
          <a:p>
            <a:pPr lvl="3"/>
            <a:r>
              <a:rPr lang="en-GB"/>
              <a:t>Fourth level</a:t>
            </a:r>
          </a:p>
        </p:txBody>
      </p:sp>
    </p:spTree>
    <p:extLst>
      <p:ext uri="{BB962C8B-B14F-4D97-AF65-F5344CB8AC3E}">
        <p14:creationId xmlns:p14="http://schemas.microsoft.com/office/powerpoint/2010/main" val="20654822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ivider green">
    <p:bg>
      <p:bgPr>
        <a:solidFill>
          <a:schemeClr val="tx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5AB25A-09CC-194D-B520-387CBF0C5335}"/>
              </a:ext>
            </a:extLst>
          </p:cNvPr>
          <p:cNvPicPr>
            <a:picLocks noChangeAspect="1"/>
          </p:cNvPicPr>
          <p:nvPr/>
        </p:nvPicPr>
        <p:blipFill>
          <a:blip r:embed="rId2"/>
          <a:srcRect/>
          <a:stretch/>
        </p:blipFill>
        <p:spPr>
          <a:xfrm>
            <a:off x="0" y="0"/>
            <a:ext cx="12192000" cy="6858000"/>
          </a:xfrm>
          <a:prstGeom prst="rect">
            <a:avLst/>
          </a:prstGeom>
          <a:noFill/>
        </p:spPr>
      </p:pic>
      <p:pic>
        <p:nvPicPr>
          <p:cNvPr id="4" name="Picture 3" descr="Graphical user interface&#10;&#10;Description automatically generated with medium confidence">
            <a:extLst>
              <a:ext uri="{FF2B5EF4-FFF2-40B4-BE49-F238E27FC236}">
                <a16:creationId xmlns:a16="http://schemas.microsoft.com/office/drawing/2014/main" id="{1BCB4B0A-4A14-155A-8ABC-E675B9F5EED4}"/>
              </a:ext>
            </a:extLst>
          </p:cNvPr>
          <p:cNvPicPr>
            <a:picLocks noChangeAspect="1"/>
          </p:cNvPicPr>
          <p:nvPr userDrawn="1"/>
        </p:nvPicPr>
        <p:blipFill rotWithShape="1">
          <a:blip r:embed="rId3"/>
          <a:srcRect t="38328" b="39459"/>
          <a:stretch/>
        </p:blipFill>
        <p:spPr>
          <a:xfrm>
            <a:off x="8672163" y="5874392"/>
            <a:ext cx="3306572" cy="734488"/>
          </a:xfrm>
          <a:prstGeom prst="rect">
            <a:avLst/>
          </a:prstGeom>
        </p:spPr>
      </p:pic>
      <p:pic>
        <p:nvPicPr>
          <p:cNvPr id="11" name="Picture 10">
            <a:extLst>
              <a:ext uri="{FF2B5EF4-FFF2-40B4-BE49-F238E27FC236}">
                <a16:creationId xmlns:a16="http://schemas.microsoft.com/office/drawing/2014/main" id="{E27B7A06-AC7C-2B4D-A7B6-0EBBA1377C0D}"/>
              </a:ext>
            </a:extLst>
          </p:cNvPr>
          <p:cNvPicPr>
            <a:picLocks noChangeAspect="1"/>
          </p:cNvPicPr>
          <p:nvPr/>
        </p:nvPicPr>
        <p:blipFill>
          <a:blip r:embed="rId4"/>
          <a:stretch>
            <a:fillRect/>
          </a:stretch>
        </p:blipFill>
        <p:spPr>
          <a:xfrm>
            <a:off x="571849" y="5619695"/>
            <a:ext cx="2535428" cy="996061"/>
          </a:xfrm>
          <a:prstGeom prst="rect">
            <a:avLst/>
          </a:prstGeom>
        </p:spPr>
      </p:pic>
      <p:pic>
        <p:nvPicPr>
          <p:cNvPr id="7" name="Picture 6" descr="A picture containing drawing&#10;&#10;Description automatically generated">
            <a:extLst>
              <a:ext uri="{FF2B5EF4-FFF2-40B4-BE49-F238E27FC236}">
                <a16:creationId xmlns:a16="http://schemas.microsoft.com/office/drawing/2014/main" id="{A96022D6-4245-7C4C-9C18-CC997A7468B8}"/>
              </a:ext>
            </a:extLst>
          </p:cNvPr>
          <p:cNvPicPr>
            <a:picLocks noChangeAspect="1"/>
          </p:cNvPicPr>
          <p:nvPr/>
        </p:nvPicPr>
        <p:blipFill>
          <a:blip r:embed="rId5"/>
          <a:stretch>
            <a:fillRect/>
          </a:stretch>
        </p:blipFill>
        <p:spPr>
          <a:xfrm>
            <a:off x="10393201" y="193975"/>
            <a:ext cx="1633700" cy="613621"/>
          </a:xfrm>
          <a:prstGeom prst="rect">
            <a:avLst/>
          </a:prstGeom>
        </p:spPr>
      </p:pic>
      <p:sp>
        <p:nvSpPr>
          <p:cNvPr id="12" name="Text Placeholder 2">
            <a:extLst>
              <a:ext uri="{FF2B5EF4-FFF2-40B4-BE49-F238E27FC236}">
                <a16:creationId xmlns:a16="http://schemas.microsoft.com/office/drawing/2014/main" id="{073B835A-1772-4B47-B93A-D70B61BA8027}"/>
              </a:ext>
            </a:extLst>
          </p:cNvPr>
          <p:cNvSpPr>
            <a:spLocks noGrp="1"/>
          </p:cNvSpPr>
          <p:nvPr>
            <p:ph type="body" idx="1" hasCustomPrompt="1"/>
          </p:nvPr>
        </p:nvSpPr>
        <p:spPr>
          <a:xfrm>
            <a:off x="622800" y="1908000"/>
            <a:ext cx="5462400" cy="1965672"/>
          </a:xfrm>
        </p:spPr>
        <p:txBody>
          <a:bodyPr lIns="0" tIns="0" rIns="0" bIns="0" anchor="t">
            <a:noAutofit/>
          </a:bodyPr>
          <a:lstStyle>
            <a:lvl1pPr marL="0" indent="0">
              <a:spcBef>
                <a:spcPts val="0"/>
              </a:spcBef>
              <a:spcAft>
                <a:spcPts val="400"/>
              </a:spcAft>
              <a:buNone/>
              <a:defRPr sz="1800" b="0">
                <a:solidFill>
                  <a:schemeClr val="bg1"/>
                </a:solidFill>
              </a:defRPr>
            </a:lvl1pPr>
            <a:lvl2pPr marL="204612" indent="0">
              <a:buNone/>
              <a:defRPr sz="895" b="1"/>
            </a:lvl2pPr>
            <a:lvl3pPr marL="409224" indent="0">
              <a:buNone/>
              <a:defRPr sz="806" b="1"/>
            </a:lvl3pPr>
            <a:lvl4pPr marL="613836" indent="0">
              <a:buNone/>
              <a:defRPr sz="716" b="1"/>
            </a:lvl4pPr>
            <a:lvl5pPr marL="818449" indent="0">
              <a:buNone/>
              <a:defRPr sz="716" b="1"/>
            </a:lvl5pPr>
            <a:lvl6pPr marL="1023060" indent="0">
              <a:buNone/>
              <a:defRPr sz="716" b="1"/>
            </a:lvl6pPr>
            <a:lvl7pPr marL="1227673" indent="0">
              <a:buNone/>
              <a:defRPr sz="716" b="1"/>
            </a:lvl7pPr>
            <a:lvl8pPr marL="1432285" indent="0">
              <a:buNone/>
              <a:defRPr sz="716" b="1"/>
            </a:lvl8pPr>
            <a:lvl9pPr marL="1636897" indent="0">
              <a:buNone/>
              <a:defRPr sz="716" b="1"/>
            </a:lvl9pPr>
          </a:lstStyle>
          <a:p>
            <a:pPr lvl="0"/>
            <a:r>
              <a:rPr lang="en-GB" dirty="0"/>
              <a:t>Click to edit subhead</a:t>
            </a:r>
          </a:p>
        </p:txBody>
      </p:sp>
      <p:sp>
        <p:nvSpPr>
          <p:cNvPr id="2" name="Title 1">
            <a:extLst>
              <a:ext uri="{FF2B5EF4-FFF2-40B4-BE49-F238E27FC236}">
                <a16:creationId xmlns:a16="http://schemas.microsoft.com/office/drawing/2014/main" id="{02C1E204-207D-FE48-92F8-37065A5F5D37}"/>
              </a:ext>
            </a:extLst>
          </p:cNvPr>
          <p:cNvSpPr>
            <a:spLocks noGrp="1"/>
          </p:cNvSpPr>
          <p:nvPr>
            <p:ph type="title" hasCustomPrompt="1"/>
          </p:nvPr>
        </p:nvSpPr>
        <p:spPr>
          <a:xfrm>
            <a:off x="622800" y="320400"/>
            <a:ext cx="9013080" cy="1479826"/>
          </a:xfrm>
        </p:spPr>
        <p:txBody>
          <a:bodyPr lIns="0" tIns="0" rIns="0" bIns="0" anchor="t">
            <a:noAutofit/>
          </a:bodyPr>
          <a:lstStyle>
            <a:lvl1pPr>
              <a:lnSpc>
                <a:spcPct val="90000"/>
              </a:lnSpc>
              <a:defRPr sz="4800" b="1">
                <a:solidFill>
                  <a:schemeClr val="bg1"/>
                </a:solidFill>
              </a:defRPr>
            </a:lvl1pPr>
          </a:lstStyle>
          <a:p>
            <a:r>
              <a:rPr lang="en-GB" dirty="0"/>
              <a:t>Divider slide</a:t>
            </a:r>
            <a:br>
              <a:rPr lang="en-GB" dirty="0"/>
            </a:br>
            <a:r>
              <a:rPr lang="en-GB" dirty="0"/>
              <a:t>headline here</a:t>
            </a:r>
          </a:p>
        </p:txBody>
      </p:sp>
    </p:spTree>
    <p:extLst>
      <p:ext uri="{BB962C8B-B14F-4D97-AF65-F5344CB8AC3E}">
        <p14:creationId xmlns:p14="http://schemas.microsoft.com/office/powerpoint/2010/main" val="26875229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4" orient="horz" pos="79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80C82B9-9225-FB46-B072-713917853C25}"/>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10193980" y="12700"/>
            <a:ext cx="1985319" cy="911499"/>
          </a:xfrm>
          <a:prstGeom prst="rect">
            <a:avLst/>
          </a:prstGeom>
        </p:spPr>
      </p:pic>
      <p:sp>
        <p:nvSpPr>
          <p:cNvPr id="2" name="Title 1">
            <a:extLst>
              <a:ext uri="{FF2B5EF4-FFF2-40B4-BE49-F238E27FC236}">
                <a16:creationId xmlns:a16="http://schemas.microsoft.com/office/drawing/2014/main" id="{B9686375-CB82-C541-8833-0FD5252864FF}"/>
              </a:ext>
            </a:extLst>
          </p:cNvPr>
          <p:cNvSpPr>
            <a:spLocks noGrp="1"/>
          </p:cNvSpPr>
          <p:nvPr>
            <p:ph type="title" hasCustomPrompt="1"/>
          </p:nvPr>
        </p:nvSpPr>
        <p:spPr>
          <a:xfrm>
            <a:off x="633600" y="828000"/>
            <a:ext cx="8441740" cy="508433"/>
          </a:xfrm>
        </p:spPr>
        <p:txBody>
          <a:bodyPr lIns="0" tIns="0" rIns="0" bIns="0" anchor="t">
            <a:noAutofit/>
          </a:bodyPr>
          <a:lstStyle>
            <a:lvl1pPr>
              <a:defRPr sz="4000" b="1">
                <a:solidFill>
                  <a:schemeClr val="tx1"/>
                </a:solidFill>
              </a:defRPr>
            </a:lvl1pPr>
          </a:lstStyle>
          <a:p>
            <a:r>
              <a:rPr lang="en-GB"/>
              <a:t>Page heading</a:t>
            </a:r>
          </a:p>
        </p:txBody>
      </p:sp>
      <p:sp>
        <p:nvSpPr>
          <p:cNvPr id="3" name="Text Placeholder 2">
            <a:extLst>
              <a:ext uri="{FF2B5EF4-FFF2-40B4-BE49-F238E27FC236}">
                <a16:creationId xmlns:a16="http://schemas.microsoft.com/office/drawing/2014/main" id="{D7AEBFA6-A2B3-1740-A859-F929F24AC919}"/>
              </a:ext>
            </a:extLst>
          </p:cNvPr>
          <p:cNvSpPr>
            <a:spLocks noGrp="1"/>
          </p:cNvSpPr>
          <p:nvPr>
            <p:ph type="body" idx="1" hasCustomPrompt="1"/>
          </p:nvPr>
        </p:nvSpPr>
        <p:spPr>
          <a:xfrm>
            <a:off x="633600" y="1627200"/>
            <a:ext cx="5157787" cy="366036"/>
          </a:xfrm>
        </p:spPr>
        <p:txBody>
          <a:bodyPr lIns="0" tIns="0" rIns="0" bIns="0" anchor="t">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subhead</a:t>
            </a:r>
          </a:p>
        </p:txBody>
      </p:sp>
      <p:sp>
        <p:nvSpPr>
          <p:cNvPr id="4" name="Content Placeholder 3">
            <a:extLst>
              <a:ext uri="{FF2B5EF4-FFF2-40B4-BE49-F238E27FC236}">
                <a16:creationId xmlns:a16="http://schemas.microsoft.com/office/drawing/2014/main" id="{056DD9EB-E5F4-E54C-B5D0-8D5C43495A5E}"/>
              </a:ext>
            </a:extLst>
          </p:cNvPr>
          <p:cNvSpPr>
            <a:spLocks noGrp="1"/>
          </p:cNvSpPr>
          <p:nvPr>
            <p:ph sz="half" idx="2" hasCustomPrompt="1"/>
          </p:nvPr>
        </p:nvSpPr>
        <p:spPr>
          <a:xfrm>
            <a:off x="633600" y="2004791"/>
            <a:ext cx="5157787" cy="3481609"/>
          </a:xfrm>
        </p:spPr>
        <p:txBody>
          <a:bodyPr lIns="0" tIns="0" rIns="0" bIns="0">
            <a:noAutofit/>
          </a:bodyPr>
          <a:lstStyle>
            <a:lvl1pPr marL="180000" indent="-180000">
              <a:defRPr sz="2000"/>
            </a:lvl1pPr>
            <a:lvl2pPr marL="360000" indent="-180000">
              <a:defRPr sz="2000"/>
            </a:lvl2pPr>
            <a:lvl3pPr marL="540000" indent="-180000">
              <a:defRPr sz="2000"/>
            </a:lvl3pPr>
            <a:lvl4pPr marL="720000" indent="-180000">
              <a:defRPr sz="2000"/>
            </a:lvl4pPr>
            <a:lvl5pPr>
              <a:defRPr sz="2000"/>
            </a:lvl5pPr>
          </a:lstStyle>
          <a:p>
            <a:pPr lvl="0"/>
            <a:r>
              <a:rPr lang="en-GB"/>
              <a:t>Click to edit body copy</a:t>
            </a:r>
          </a:p>
          <a:p>
            <a:pPr lvl="1"/>
            <a:r>
              <a:rPr lang="en-GB"/>
              <a:t>Second level</a:t>
            </a:r>
          </a:p>
          <a:p>
            <a:pPr lvl="2"/>
            <a:r>
              <a:rPr lang="en-GB"/>
              <a:t>Third level</a:t>
            </a:r>
          </a:p>
          <a:p>
            <a:pPr lvl="3"/>
            <a:r>
              <a:rPr lang="en-GB"/>
              <a:t>Fourth level</a:t>
            </a:r>
          </a:p>
        </p:txBody>
      </p:sp>
      <p:sp>
        <p:nvSpPr>
          <p:cNvPr id="5" name="Text Placeholder 4">
            <a:extLst>
              <a:ext uri="{FF2B5EF4-FFF2-40B4-BE49-F238E27FC236}">
                <a16:creationId xmlns:a16="http://schemas.microsoft.com/office/drawing/2014/main" id="{B7B1B87E-0263-8C4B-8942-3BA4442C87CD}"/>
              </a:ext>
            </a:extLst>
          </p:cNvPr>
          <p:cNvSpPr>
            <a:spLocks noGrp="1"/>
          </p:cNvSpPr>
          <p:nvPr>
            <p:ph type="body" sz="quarter" idx="3" hasCustomPrompt="1"/>
          </p:nvPr>
        </p:nvSpPr>
        <p:spPr>
          <a:xfrm>
            <a:off x="6096000" y="1627200"/>
            <a:ext cx="5462400" cy="366036"/>
          </a:xfrm>
        </p:spPr>
        <p:txBody>
          <a:bodyPr lIns="0" tIns="0" rIns="0" bIns="0" anchor="t">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subhead</a:t>
            </a:r>
          </a:p>
        </p:txBody>
      </p:sp>
      <p:sp>
        <p:nvSpPr>
          <p:cNvPr id="6" name="Content Placeholder 5">
            <a:extLst>
              <a:ext uri="{FF2B5EF4-FFF2-40B4-BE49-F238E27FC236}">
                <a16:creationId xmlns:a16="http://schemas.microsoft.com/office/drawing/2014/main" id="{1AD111F8-2D16-6F43-A5D5-79806BB37745}"/>
              </a:ext>
            </a:extLst>
          </p:cNvPr>
          <p:cNvSpPr>
            <a:spLocks noGrp="1"/>
          </p:cNvSpPr>
          <p:nvPr>
            <p:ph sz="quarter" idx="4" hasCustomPrompt="1"/>
          </p:nvPr>
        </p:nvSpPr>
        <p:spPr>
          <a:xfrm>
            <a:off x="6096000" y="2004791"/>
            <a:ext cx="5462400" cy="3481609"/>
          </a:xfrm>
        </p:spPr>
        <p:txBody>
          <a:bodyPr lIns="0" tIns="0" rIns="0" bIns="0">
            <a:noAutofit/>
          </a:bodyPr>
          <a:lstStyle>
            <a:lvl1pPr marL="180000" indent="-180000">
              <a:defRPr sz="2000"/>
            </a:lvl1pPr>
            <a:lvl2pPr marL="360000" indent="-180000">
              <a:defRPr sz="2000"/>
            </a:lvl2pPr>
            <a:lvl3pPr marL="540000" indent="-180000">
              <a:defRPr sz="2000"/>
            </a:lvl3pPr>
            <a:lvl4pPr marL="720000" indent="-180000">
              <a:defRPr sz="2000"/>
            </a:lvl4pPr>
            <a:lvl5pPr>
              <a:defRPr sz="2000"/>
            </a:lvl5pPr>
          </a:lstStyle>
          <a:p>
            <a:pPr lvl="0"/>
            <a:r>
              <a:rPr lang="en-GB"/>
              <a:t>Click to edit body copy</a:t>
            </a:r>
          </a:p>
          <a:p>
            <a:pPr lvl="1"/>
            <a:r>
              <a:rPr lang="en-GB"/>
              <a:t>Second level</a:t>
            </a:r>
          </a:p>
          <a:p>
            <a:pPr lvl="2"/>
            <a:r>
              <a:rPr lang="en-GB"/>
              <a:t>Third level</a:t>
            </a:r>
          </a:p>
          <a:p>
            <a:pPr lvl="3"/>
            <a:r>
              <a:rPr lang="en-GB"/>
              <a:t>Fourth level</a:t>
            </a:r>
          </a:p>
        </p:txBody>
      </p:sp>
      <p:pic>
        <p:nvPicPr>
          <p:cNvPr id="12" name="Picture 11" descr="A picture containing sitting, computer, table, computer&#10;&#10;Description automatically generated">
            <a:extLst>
              <a:ext uri="{FF2B5EF4-FFF2-40B4-BE49-F238E27FC236}">
                <a16:creationId xmlns:a16="http://schemas.microsoft.com/office/drawing/2014/main" id="{7FF9AF5D-A80A-4C8F-8AD4-8B788BCA0EED}"/>
              </a:ext>
            </a:extLst>
          </p:cNvPr>
          <p:cNvPicPr>
            <a:picLocks noChangeAspect="1"/>
          </p:cNvPicPr>
          <p:nvPr userDrawn="1"/>
        </p:nvPicPr>
        <p:blipFill rotWithShape="1">
          <a:blip r:embed="rId3"/>
          <a:srcRect t="81620"/>
          <a:stretch/>
        </p:blipFill>
        <p:spPr>
          <a:xfrm>
            <a:off x="0" y="5597524"/>
            <a:ext cx="12192000" cy="1260475"/>
          </a:xfrm>
          <a:prstGeom prst="rect">
            <a:avLst/>
          </a:prstGeom>
        </p:spPr>
      </p:pic>
    </p:spTree>
    <p:extLst>
      <p:ext uri="{BB962C8B-B14F-4D97-AF65-F5344CB8AC3E}">
        <p14:creationId xmlns:p14="http://schemas.microsoft.com/office/powerpoint/2010/main" val="1982290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8" name="Picture 7" descr="A picture containing sitting, computer, table, computer&#10;&#10;Description automatically generated">
            <a:extLst>
              <a:ext uri="{FF2B5EF4-FFF2-40B4-BE49-F238E27FC236}">
                <a16:creationId xmlns:a16="http://schemas.microsoft.com/office/drawing/2014/main" id="{3001176F-0E10-744A-92C2-0BFEDD07E45E}"/>
              </a:ext>
            </a:extLst>
          </p:cNvPr>
          <p:cNvPicPr>
            <a:picLocks noChangeAspect="1"/>
          </p:cNvPicPr>
          <p:nvPr/>
        </p:nvPicPr>
        <p:blipFill rotWithShape="1">
          <a:blip r:embed="rId2"/>
          <a:srcRect t="81620"/>
          <a:stretch/>
        </p:blipFill>
        <p:spPr>
          <a:xfrm>
            <a:off x="0" y="5597524"/>
            <a:ext cx="12192000" cy="1260475"/>
          </a:xfrm>
          <a:prstGeom prst="rect">
            <a:avLst/>
          </a:prstGeom>
        </p:spPr>
      </p:pic>
      <p:pic>
        <p:nvPicPr>
          <p:cNvPr id="16" name="Picture 15">
            <a:extLst>
              <a:ext uri="{FF2B5EF4-FFF2-40B4-BE49-F238E27FC236}">
                <a16:creationId xmlns:a16="http://schemas.microsoft.com/office/drawing/2014/main" id="{438A2EEC-904D-864A-81C0-69224F752757}"/>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10193980" y="12700"/>
            <a:ext cx="1985319" cy="911499"/>
          </a:xfrm>
          <a:prstGeom prst="rect">
            <a:avLst/>
          </a:prstGeom>
        </p:spPr>
      </p:pic>
      <p:pic>
        <p:nvPicPr>
          <p:cNvPr id="10" name="Picture 9">
            <a:extLst>
              <a:ext uri="{FF2B5EF4-FFF2-40B4-BE49-F238E27FC236}">
                <a16:creationId xmlns:a16="http://schemas.microsoft.com/office/drawing/2014/main" id="{EA69A915-2943-FD45-908E-DA4FF3608A27}"/>
              </a:ext>
            </a:extLst>
          </p:cNvPr>
          <p:cNvPicPr>
            <a:picLocks noChangeAspect="1"/>
          </p:cNvPicPr>
          <p:nvPr userDrawn="1"/>
        </p:nvPicPr>
        <p:blipFill>
          <a:blip r:embed="rId4"/>
          <a:stretch>
            <a:fillRect/>
          </a:stretch>
        </p:blipFill>
        <p:spPr>
          <a:xfrm>
            <a:off x="351519" y="5200359"/>
            <a:ext cx="2501900" cy="1143000"/>
          </a:xfrm>
          <a:prstGeom prst="rect">
            <a:avLst/>
          </a:prstGeom>
        </p:spPr>
      </p:pic>
      <p:sp>
        <p:nvSpPr>
          <p:cNvPr id="2" name="Title 1">
            <a:extLst>
              <a:ext uri="{FF2B5EF4-FFF2-40B4-BE49-F238E27FC236}">
                <a16:creationId xmlns:a16="http://schemas.microsoft.com/office/drawing/2014/main" id="{07B01B86-9237-1A4E-8C9D-B426DA08A924}"/>
              </a:ext>
            </a:extLst>
          </p:cNvPr>
          <p:cNvSpPr>
            <a:spLocks noGrp="1"/>
          </p:cNvSpPr>
          <p:nvPr>
            <p:ph type="title" hasCustomPrompt="1"/>
          </p:nvPr>
        </p:nvSpPr>
        <p:spPr>
          <a:xfrm>
            <a:off x="627785" y="828000"/>
            <a:ext cx="5095586" cy="633881"/>
          </a:xfrm>
        </p:spPr>
        <p:txBody>
          <a:bodyPr lIns="0" tIns="0" rIns="0" bIns="0" anchor="t">
            <a:noAutofit/>
          </a:bodyPr>
          <a:lstStyle>
            <a:lvl1pPr>
              <a:defRPr sz="4000" b="1"/>
            </a:lvl1pPr>
          </a:lstStyle>
          <a:p>
            <a:r>
              <a:rPr lang="en-GB"/>
              <a:t>Agenda</a:t>
            </a:r>
          </a:p>
        </p:txBody>
      </p:sp>
    </p:spTree>
    <p:extLst>
      <p:ext uri="{BB962C8B-B14F-4D97-AF65-F5344CB8AC3E}">
        <p14:creationId xmlns:p14="http://schemas.microsoft.com/office/powerpoint/2010/main" val="24468071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0493742-EC64-5D00-5D9D-FDAA5F930CFC}"/>
              </a:ext>
            </a:extLst>
          </p:cNvPr>
          <p:cNvSpPr/>
          <p:nvPr userDrawn="1"/>
        </p:nvSpPr>
        <p:spPr>
          <a:xfrm>
            <a:off x="0" y="0"/>
            <a:ext cx="12192000" cy="6858000"/>
          </a:xfrm>
          <a:prstGeom prst="rect">
            <a:avLst/>
          </a:prstGeom>
          <a:solidFill>
            <a:srgbClr val="CD2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EBC0B663-7317-C9BF-B798-D13E0684240F}"/>
              </a:ext>
            </a:extLst>
          </p:cNvPr>
          <p:cNvPicPr>
            <a:picLocks noChangeAspect="1"/>
          </p:cNvPicPr>
          <p:nvPr userDrawn="1"/>
        </p:nvPicPr>
        <p:blipFill>
          <a:blip r:embed="rId2"/>
          <a:stretch>
            <a:fillRect/>
          </a:stretch>
        </p:blipFill>
        <p:spPr>
          <a:xfrm>
            <a:off x="346343" y="222422"/>
            <a:ext cx="2637653" cy="948447"/>
          </a:xfrm>
          <a:prstGeom prst="rect">
            <a:avLst/>
          </a:prstGeom>
        </p:spPr>
      </p:pic>
      <p:pic>
        <p:nvPicPr>
          <p:cNvPr id="15" name="Picture 14">
            <a:extLst>
              <a:ext uri="{FF2B5EF4-FFF2-40B4-BE49-F238E27FC236}">
                <a16:creationId xmlns:a16="http://schemas.microsoft.com/office/drawing/2014/main" id="{4D9CFDC8-BAD8-F0FC-F995-66D23D0F4045}"/>
              </a:ext>
            </a:extLst>
          </p:cNvPr>
          <p:cNvPicPr>
            <a:picLocks noChangeAspect="1"/>
          </p:cNvPicPr>
          <p:nvPr userDrawn="1"/>
        </p:nvPicPr>
        <p:blipFill>
          <a:blip r:embed="rId3"/>
          <a:srcRect/>
          <a:stretch/>
        </p:blipFill>
        <p:spPr>
          <a:xfrm>
            <a:off x="10379677" y="182329"/>
            <a:ext cx="1658890" cy="622883"/>
          </a:xfrm>
          <a:prstGeom prst="rect">
            <a:avLst/>
          </a:prstGeom>
        </p:spPr>
      </p:pic>
      <p:sp>
        <p:nvSpPr>
          <p:cNvPr id="17" name="TextBox 16">
            <a:extLst>
              <a:ext uri="{FF2B5EF4-FFF2-40B4-BE49-F238E27FC236}">
                <a16:creationId xmlns:a16="http://schemas.microsoft.com/office/drawing/2014/main" id="{E984DD01-0E59-70BB-7D30-9C5EAB6D3F50}"/>
              </a:ext>
            </a:extLst>
          </p:cNvPr>
          <p:cNvSpPr txBox="1"/>
          <p:nvPr userDrawn="1"/>
        </p:nvSpPr>
        <p:spPr>
          <a:xfrm>
            <a:off x="8443679" y="6366366"/>
            <a:ext cx="3401978" cy="276999"/>
          </a:xfrm>
          <a:prstGeom prst="rect">
            <a:avLst/>
          </a:prstGeom>
          <a:noFill/>
        </p:spPr>
        <p:txBody>
          <a:bodyPr wrap="square" rtlCol="0">
            <a:spAutoFit/>
          </a:bodyPr>
          <a:lstStyle/>
          <a:p>
            <a:r>
              <a:rPr lang="en-GB" sz="1200" b="1" i="0" kern="1200">
                <a:solidFill>
                  <a:schemeClr val="bg1"/>
                </a:solidFill>
                <a:effectLst/>
                <a:latin typeface="Network Rail Sans" panose="02000000040000020004" pitchFamily="2" charset="77"/>
                <a:ea typeface="+mn-ea"/>
                <a:cs typeface="+mn-cs"/>
              </a:rPr>
              <a:t>On the side of passengers and freight users</a:t>
            </a:r>
          </a:p>
        </p:txBody>
      </p:sp>
      <p:sp>
        <p:nvSpPr>
          <p:cNvPr id="18" name="TextBox 17">
            <a:extLst>
              <a:ext uri="{FF2B5EF4-FFF2-40B4-BE49-F238E27FC236}">
                <a16:creationId xmlns:a16="http://schemas.microsoft.com/office/drawing/2014/main" id="{125E211A-F6D0-A93A-09EF-9D30FE5C8BE8}"/>
              </a:ext>
            </a:extLst>
          </p:cNvPr>
          <p:cNvSpPr txBox="1"/>
          <p:nvPr userDrawn="1"/>
        </p:nvSpPr>
        <p:spPr>
          <a:xfrm>
            <a:off x="11331145" y="6348796"/>
            <a:ext cx="710085" cy="276999"/>
          </a:xfrm>
          <a:prstGeom prst="rect">
            <a:avLst/>
          </a:prstGeom>
          <a:noFill/>
        </p:spPr>
        <p:txBody>
          <a:bodyPr wrap="square" rtlCol="0">
            <a:spAutoFit/>
          </a:bodyPr>
          <a:lstStyle/>
          <a:p>
            <a:pPr algn="r"/>
            <a:fld id="{A015E015-5C65-AD4F-989D-BD6A159EB4E6}" type="slidenum">
              <a:rPr lang="en-US" sz="1200" b="0" i="0" smtClean="0">
                <a:solidFill>
                  <a:schemeClr val="bg1"/>
                </a:solidFill>
                <a:latin typeface="Network Rail Sans" panose="02000000040000020004" pitchFamily="2" charset="77"/>
              </a:rPr>
              <a:t>‹#›</a:t>
            </a:fld>
            <a:endParaRPr lang="en-US" sz="1200" b="0" i="0">
              <a:solidFill>
                <a:schemeClr val="bg1"/>
              </a:solidFill>
              <a:latin typeface="Network Rail Sans" panose="02000000040000020004" pitchFamily="2" charset="77"/>
            </a:endParaRPr>
          </a:p>
        </p:txBody>
      </p:sp>
      <p:sp>
        <p:nvSpPr>
          <p:cNvPr id="16" name="Text Placeholder 2">
            <a:extLst>
              <a:ext uri="{FF2B5EF4-FFF2-40B4-BE49-F238E27FC236}">
                <a16:creationId xmlns:a16="http://schemas.microsoft.com/office/drawing/2014/main" id="{60A3D7D6-FF15-EE8B-7553-762A629023A0}"/>
              </a:ext>
            </a:extLst>
          </p:cNvPr>
          <p:cNvSpPr>
            <a:spLocks noGrp="1"/>
          </p:cNvSpPr>
          <p:nvPr>
            <p:ph type="body" sz="quarter" idx="10" hasCustomPrompt="1"/>
          </p:nvPr>
        </p:nvSpPr>
        <p:spPr>
          <a:xfrm>
            <a:off x="1161692" y="2624000"/>
            <a:ext cx="9015978" cy="715962"/>
          </a:xfrm>
          <a:prstGeom prst="rect">
            <a:avLst/>
          </a:prstGeom>
        </p:spPr>
        <p:txBody>
          <a:bodyPr/>
          <a:lstStyle>
            <a:lvl1pPr marL="0" indent="0">
              <a:buNone/>
              <a:defRPr sz="4000" b="1" i="0">
                <a:solidFill>
                  <a:schemeClr val="bg1"/>
                </a:solidFill>
                <a:latin typeface="Network Rail Sans" panose="02000000040000020004" pitchFamily="2" charset="77"/>
              </a:defRPr>
            </a:lvl1pPr>
            <a:lvl2pPr marL="457200" indent="0">
              <a:buNone/>
              <a:defRPr b="1" i="0">
                <a:solidFill>
                  <a:schemeClr val="bg1"/>
                </a:solidFill>
                <a:latin typeface="Network Rail Sans" panose="02000000040000020004" pitchFamily="2" charset="77"/>
              </a:defRPr>
            </a:lvl2pPr>
            <a:lvl3pPr marL="914400" indent="0">
              <a:buNone/>
              <a:defRPr b="1" i="0">
                <a:solidFill>
                  <a:schemeClr val="bg1"/>
                </a:solidFill>
                <a:latin typeface="Network Rail Sans" panose="02000000040000020004" pitchFamily="2" charset="77"/>
              </a:defRPr>
            </a:lvl3pPr>
            <a:lvl4pPr marL="1371600" indent="0">
              <a:buNone/>
              <a:defRPr b="1" i="0">
                <a:solidFill>
                  <a:schemeClr val="bg1"/>
                </a:solidFill>
                <a:latin typeface="Network Rail Sans" panose="02000000040000020004" pitchFamily="2" charset="77"/>
              </a:defRPr>
            </a:lvl4pPr>
            <a:lvl5pPr marL="1828800" indent="0">
              <a:buNone/>
              <a:defRPr b="1" i="0">
                <a:solidFill>
                  <a:schemeClr val="bg1"/>
                </a:solidFill>
                <a:latin typeface="Network Rail Sans" panose="02000000040000020004" pitchFamily="2" charset="77"/>
              </a:defRPr>
            </a:lvl5pPr>
          </a:lstStyle>
          <a:p>
            <a:pPr lvl="0"/>
            <a:r>
              <a:rPr lang="en-GB"/>
              <a:t>Title Heading</a:t>
            </a:r>
            <a:endParaRPr lang="en-US"/>
          </a:p>
        </p:txBody>
      </p:sp>
      <p:sp>
        <p:nvSpPr>
          <p:cNvPr id="19" name="Text Placeholder 4">
            <a:extLst>
              <a:ext uri="{FF2B5EF4-FFF2-40B4-BE49-F238E27FC236}">
                <a16:creationId xmlns:a16="http://schemas.microsoft.com/office/drawing/2014/main" id="{AA0AF531-70C8-35BE-AB7C-9EDC1624E011}"/>
              </a:ext>
            </a:extLst>
          </p:cNvPr>
          <p:cNvSpPr>
            <a:spLocks noGrp="1"/>
          </p:cNvSpPr>
          <p:nvPr>
            <p:ph type="body" sz="quarter" idx="11" hasCustomPrompt="1"/>
          </p:nvPr>
        </p:nvSpPr>
        <p:spPr>
          <a:xfrm>
            <a:off x="1161774" y="3589338"/>
            <a:ext cx="5606774" cy="684212"/>
          </a:xfrm>
          <a:prstGeom prst="rect">
            <a:avLst/>
          </a:prstGeom>
        </p:spPr>
        <p:txBody>
          <a:bodyPr/>
          <a:lstStyle>
            <a:lvl1pPr marL="0" indent="0">
              <a:buNone/>
              <a:defRPr sz="2400" b="0" i="0">
                <a:solidFill>
                  <a:schemeClr val="bg1"/>
                </a:solidFill>
                <a:latin typeface="Network Rail Sans" panose="02000000040000020004" pitchFamily="2" charset="77"/>
              </a:defRPr>
            </a:lvl1pPr>
            <a:lvl2pPr marL="457200" indent="0">
              <a:buNone/>
              <a:defRPr sz="2400" b="0" i="0">
                <a:solidFill>
                  <a:schemeClr val="bg1"/>
                </a:solidFill>
                <a:latin typeface="Network Rail Sans" panose="02000000040000020004" pitchFamily="2" charset="77"/>
              </a:defRPr>
            </a:lvl2pPr>
            <a:lvl3pPr marL="914400" indent="0">
              <a:buNone/>
              <a:defRPr sz="2400" b="0" i="0">
                <a:solidFill>
                  <a:schemeClr val="bg1"/>
                </a:solidFill>
                <a:latin typeface="Network Rail Sans" panose="02000000040000020004" pitchFamily="2" charset="77"/>
              </a:defRPr>
            </a:lvl3pPr>
            <a:lvl4pPr marL="1371600" indent="0">
              <a:buNone/>
              <a:defRPr sz="2400" b="0" i="0">
                <a:solidFill>
                  <a:schemeClr val="bg1"/>
                </a:solidFill>
                <a:latin typeface="Network Rail Sans" panose="02000000040000020004" pitchFamily="2" charset="77"/>
              </a:defRPr>
            </a:lvl4pPr>
            <a:lvl5pPr marL="1828800" indent="0">
              <a:buNone/>
              <a:defRPr sz="2400" b="0" i="0">
                <a:solidFill>
                  <a:schemeClr val="bg1"/>
                </a:solidFill>
                <a:latin typeface="Network Rail Sans" panose="02000000040000020004" pitchFamily="2" charset="77"/>
              </a:defRPr>
            </a:lvl5pPr>
          </a:lstStyle>
          <a:p>
            <a:pPr lvl="0"/>
            <a:r>
              <a:rPr lang="en-GB"/>
              <a:t>Subheading</a:t>
            </a:r>
            <a:endParaRPr lang="en-US"/>
          </a:p>
        </p:txBody>
      </p:sp>
    </p:spTree>
    <p:extLst>
      <p:ext uri="{BB962C8B-B14F-4D97-AF65-F5344CB8AC3E}">
        <p14:creationId xmlns:p14="http://schemas.microsoft.com/office/powerpoint/2010/main" val="31177099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0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12C2A96-E475-4B8A-0910-0D3985BB97D5}"/>
              </a:ext>
            </a:extLst>
          </p:cNvPr>
          <p:cNvSpPr/>
          <p:nvPr userDrawn="1"/>
        </p:nvSpPr>
        <p:spPr>
          <a:xfrm>
            <a:off x="0" y="0"/>
            <a:ext cx="12192000" cy="6858000"/>
          </a:xfrm>
          <a:prstGeom prst="rect">
            <a:avLst/>
          </a:prstGeom>
          <a:solidFill>
            <a:srgbClr val="FFFF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B97573D-903D-1B0E-223C-FA0D7E19545A}"/>
              </a:ext>
            </a:extLst>
          </p:cNvPr>
          <p:cNvPicPr>
            <a:picLocks noChangeAspect="1"/>
          </p:cNvPicPr>
          <p:nvPr userDrawn="1"/>
        </p:nvPicPr>
        <p:blipFill>
          <a:blip r:embed="rId2"/>
          <a:stretch>
            <a:fillRect/>
          </a:stretch>
        </p:blipFill>
        <p:spPr>
          <a:xfrm>
            <a:off x="10414369" y="175228"/>
            <a:ext cx="1625229" cy="613048"/>
          </a:xfrm>
          <a:prstGeom prst="rect">
            <a:avLst/>
          </a:prstGeom>
        </p:spPr>
      </p:pic>
      <p:pic>
        <p:nvPicPr>
          <p:cNvPr id="11" name="Picture 10">
            <a:extLst>
              <a:ext uri="{FF2B5EF4-FFF2-40B4-BE49-F238E27FC236}">
                <a16:creationId xmlns:a16="http://schemas.microsoft.com/office/drawing/2014/main" id="{7E068379-9703-37DD-F703-DBA539B95B57}"/>
              </a:ext>
            </a:extLst>
          </p:cNvPr>
          <p:cNvPicPr>
            <a:picLocks noChangeAspect="1"/>
          </p:cNvPicPr>
          <p:nvPr userDrawn="1"/>
        </p:nvPicPr>
        <p:blipFill>
          <a:blip r:embed="rId3"/>
          <a:stretch>
            <a:fillRect/>
          </a:stretch>
        </p:blipFill>
        <p:spPr>
          <a:xfrm>
            <a:off x="346343" y="0"/>
            <a:ext cx="393700" cy="6858000"/>
          </a:xfrm>
          <a:prstGeom prst="rect">
            <a:avLst/>
          </a:prstGeom>
        </p:spPr>
      </p:pic>
      <p:sp>
        <p:nvSpPr>
          <p:cNvPr id="5" name="TextBox 4">
            <a:extLst>
              <a:ext uri="{FF2B5EF4-FFF2-40B4-BE49-F238E27FC236}">
                <a16:creationId xmlns:a16="http://schemas.microsoft.com/office/drawing/2014/main" id="{A93091D1-1CFD-F662-FDAF-0007F16FF3E3}"/>
              </a:ext>
            </a:extLst>
          </p:cNvPr>
          <p:cNvSpPr txBox="1"/>
          <p:nvPr userDrawn="1"/>
        </p:nvSpPr>
        <p:spPr>
          <a:xfrm>
            <a:off x="11331145" y="6348796"/>
            <a:ext cx="710085" cy="276999"/>
          </a:xfrm>
          <a:prstGeom prst="rect">
            <a:avLst/>
          </a:prstGeom>
          <a:noFill/>
        </p:spPr>
        <p:txBody>
          <a:bodyPr wrap="square" rtlCol="0">
            <a:spAutoFit/>
          </a:bodyPr>
          <a:lstStyle/>
          <a:p>
            <a:pPr algn="r"/>
            <a:fld id="{A015E015-5C65-AD4F-989D-BD6A159EB4E6}" type="slidenum">
              <a:rPr lang="en-US" sz="1200" b="0" i="0" smtClean="0">
                <a:solidFill>
                  <a:schemeClr val="tx1"/>
                </a:solidFill>
                <a:latin typeface="Network Rail Sans" panose="02000000040000020004" pitchFamily="2" charset="77"/>
              </a:rPr>
              <a:t>‹#›</a:t>
            </a:fld>
            <a:endParaRPr lang="en-US" sz="1200" b="0" i="0">
              <a:solidFill>
                <a:schemeClr val="tx1"/>
              </a:solidFill>
              <a:latin typeface="Network Rail Sans" panose="02000000040000020004" pitchFamily="2" charset="77"/>
            </a:endParaRPr>
          </a:p>
        </p:txBody>
      </p:sp>
      <p:pic>
        <p:nvPicPr>
          <p:cNvPr id="6" name="Picture 5">
            <a:extLst>
              <a:ext uri="{FF2B5EF4-FFF2-40B4-BE49-F238E27FC236}">
                <a16:creationId xmlns:a16="http://schemas.microsoft.com/office/drawing/2014/main" id="{2136EE2B-1899-0F64-2F56-8A68BB9872E5}"/>
              </a:ext>
            </a:extLst>
          </p:cNvPr>
          <p:cNvPicPr>
            <a:picLocks noChangeAspect="1"/>
          </p:cNvPicPr>
          <p:nvPr userDrawn="1"/>
        </p:nvPicPr>
        <p:blipFill>
          <a:blip r:embed="rId4"/>
          <a:stretch>
            <a:fillRect/>
          </a:stretch>
        </p:blipFill>
        <p:spPr>
          <a:xfrm>
            <a:off x="914754" y="222422"/>
            <a:ext cx="2637653" cy="948447"/>
          </a:xfrm>
          <a:prstGeom prst="rect">
            <a:avLst/>
          </a:prstGeom>
        </p:spPr>
      </p:pic>
      <p:sp>
        <p:nvSpPr>
          <p:cNvPr id="7" name="TextBox 6">
            <a:extLst>
              <a:ext uri="{FF2B5EF4-FFF2-40B4-BE49-F238E27FC236}">
                <a16:creationId xmlns:a16="http://schemas.microsoft.com/office/drawing/2014/main" id="{0A4C854B-5311-FC92-1C06-45CA7327C97B}"/>
              </a:ext>
            </a:extLst>
          </p:cNvPr>
          <p:cNvSpPr txBox="1"/>
          <p:nvPr userDrawn="1"/>
        </p:nvSpPr>
        <p:spPr>
          <a:xfrm>
            <a:off x="8443679" y="6366366"/>
            <a:ext cx="3401978" cy="276999"/>
          </a:xfrm>
          <a:prstGeom prst="rect">
            <a:avLst/>
          </a:prstGeom>
          <a:noFill/>
        </p:spPr>
        <p:txBody>
          <a:bodyPr wrap="square" rtlCol="0">
            <a:spAutoFit/>
          </a:bodyPr>
          <a:lstStyle/>
          <a:p>
            <a:r>
              <a:rPr lang="en-GB" sz="1200" b="1" i="0" kern="1200">
                <a:solidFill>
                  <a:schemeClr val="tx1"/>
                </a:solidFill>
                <a:effectLst/>
                <a:latin typeface="Network Rail Sans" panose="02000000040000020004" pitchFamily="2" charset="77"/>
                <a:ea typeface="+mn-ea"/>
                <a:cs typeface="+mn-cs"/>
              </a:rPr>
              <a:t>On the side of passengers and freight users</a:t>
            </a:r>
          </a:p>
        </p:txBody>
      </p:sp>
      <p:sp>
        <p:nvSpPr>
          <p:cNvPr id="13" name="Title 1">
            <a:extLst>
              <a:ext uri="{FF2B5EF4-FFF2-40B4-BE49-F238E27FC236}">
                <a16:creationId xmlns:a16="http://schemas.microsoft.com/office/drawing/2014/main" id="{E69DA8B8-A4D7-BF7B-3D02-00404A84F37B}"/>
              </a:ext>
            </a:extLst>
          </p:cNvPr>
          <p:cNvSpPr>
            <a:spLocks noGrp="1"/>
          </p:cNvSpPr>
          <p:nvPr>
            <p:ph type="title" hasCustomPrompt="1"/>
          </p:nvPr>
        </p:nvSpPr>
        <p:spPr>
          <a:xfrm>
            <a:off x="1170587" y="1511424"/>
            <a:ext cx="8993321" cy="481500"/>
          </a:xfrm>
          <a:prstGeom prst="rect">
            <a:avLst/>
          </a:prstGeom>
        </p:spPr>
        <p:txBody>
          <a:bodyPr/>
          <a:lstStyle>
            <a:lvl1pPr>
              <a:defRPr sz="1800" b="1" i="0">
                <a:latin typeface="Network Rail Sans" panose="02000000040000020004" pitchFamily="2" charset="77"/>
              </a:defRPr>
            </a:lvl1pPr>
          </a:lstStyle>
          <a:p>
            <a:r>
              <a:rPr lang="en-GB"/>
              <a:t>Heading</a:t>
            </a:r>
            <a:endParaRPr lang="en-US"/>
          </a:p>
        </p:txBody>
      </p:sp>
      <p:sp>
        <p:nvSpPr>
          <p:cNvPr id="14" name="Content Placeholder 3">
            <a:extLst>
              <a:ext uri="{FF2B5EF4-FFF2-40B4-BE49-F238E27FC236}">
                <a16:creationId xmlns:a16="http://schemas.microsoft.com/office/drawing/2014/main" id="{BD3F2F67-66D8-4E5E-9635-1E0F3C15D793}"/>
              </a:ext>
            </a:extLst>
          </p:cNvPr>
          <p:cNvSpPr>
            <a:spLocks noGrp="1"/>
          </p:cNvSpPr>
          <p:nvPr>
            <p:ph sz="quarter" idx="10" hasCustomPrompt="1"/>
          </p:nvPr>
        </p:nvSpPr>
        <p:spPr>
          <a:xfrm>
            <a:off x="1184275" y="2237671"/>
            <a:ext cx="8993321" cy="3306640"/>
          </a:xfrm>
          <a:prstGeom prst="rect">
            <a:avLst/>
          </a:prstGeom>
        </p:spPr>
        <p:txBody>
          <a:bodyPr/>
          <a:lstStyle>
            <a:lvl1pPr marL="0" indent="0">
              <a:buNone/>
              <a:defRPr sz="1400" b="0" i="0">
                <a:latin typeface="Network Rail Sans" panose="02000000040000020004" pitchFamily="2" charset="77"/>
              </a:defRPr>
            </a:lvl1pPr>
            <a:lvl2pPr marL="457200" indent="0">
              <a:buNone/>
              <a:defRPr sz="1400" b="0" i="0">
                <a:latin typeface="Network Rail Sans" panose="02000000040000020004" pitchFamily="2" charset="77"/>
              </a:defRPr>
            </a:lvl2pPr>
            <a:lvl3pPr marL="914400" indent="0">
              <a:buNone/>
              <a:defRPr sz="1400" b="0" i="0">
                <a:latin typeface="Network Rail Sans" panose="02000000040000020004" pitchFamily="2" charset="77"/>
              </a:defRPr>
            </a:lvl3pPr>
            <a:lvl4pPr marL="1371600" indent="0">
              <a:buNone/>
              <a:defRPr sz="1400" b="0" i="0">
                <a:latin typeface="Network Rail Sans" panose="02000000040000020004" pitchFamily="2" charset="77"/>
              </a:defRPr>
            </a:lvl4pPr>
            <a:lvl5pPr marL="1828800" indent="0">
              <a:buNone/>
              <a:defRPr sz="1400" b="0" i="0">
                <a:latin typeface="Network Rail Sans" panose="02000000040000020004" pitchFamily="2" charset="77"/>
              </a:defRPr>
            </a:lvl5pPr>
          </a:lstStyle>
          <a:p>
            <a:pPr lvl="0"/>
            <a:r>
              <a:rPr lang="en-GB"/>
              <a:t>Body copy</a:t>
            </a:r>
            <a:endParaRPr lang="en-US"/>
          </a:p>
        </p:txBody>
      </p:sp>
    </p:spTree>
    <p:extLst>
      <p:ext uri="{BB962C8B-B14F-4D97-AF65-F5344CB8AC3E}">
        <p14:creationId xmlns:p14="http://schemas.microsoft.com/office/powerpoint/2010/main" val="34933585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divider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1B9CCBC-543B-F341-9D6B-C2AB97944BE6}"/>
              </a:ext>
            </a:extLst>
          </p:cNvPr>
          <p:cNvPicPr>
            <a:picLocks noChangeAspect="1"/>
          </p:cNvPicPr>
          <p:nvPr/>
        </p:nvPicPr>
        <p:blipFill>
          <a:blip r:embed="rId2"/>
          <a:srcRect/>
          <a:stretch/>
        </p:blipFill>
        <p:spPr>
          <a:xfrm>
            <a:off x="0" y="0"/>
            <a:ext cx="12192000" cy="6858000"/>
          </a:xfrm>
          <a:prstGeom prst="rect">
            <a:avLst/>
          </a:prstGeom>
          <a:solidFill>
            <a:schemeClr val="tx1"/>
          </a:solidFill>
        </p:spPr>
      </p:pic>
      <p:pic>
        <p:nvPicPr>
          <p:cNvPr id="8" name="Picture 7">
            <a:extLst>
              <a:ext uri="{FF2B5EF4-FFF2-40B4-BE49-F238E27FC236}">
                <a16:creationId xmlns:a16="http://schemas.microsoft.com/office/drawing/2014/main" id="{E43CCECB-A929-A141-A2E3-7403BC1908B9}"/>
              </a:ext>
            </a:extLst>
          </p:cNvPr>
          <p:cNvPicPr>
            <a:picLocks noChangeAspect="1"/>
          </p:cNvPicPr>
          <p:nvPr/>
        </p:nvPicPr>
        <p:blipFill>
          <a:blip r:embed="rId3"/>
          <a:stretch>
            <a:fillRect/>
          </a:stretch>
        </p:blipFill>
        <p:spPr>
          <a:xfrm>
            <a:off x="571849" y="5619695"/>
            <a:ext cx="2535428" cy="996061"/>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id="{22BD3A6C-D8F3-BF43-A49B-35CBCBC89470}"/>
              </a:ext>
            </a:extLst>
          </p:cNvPr>
          <p:cNvPicPr>
            <a:picLocks noChangeAspect="1"/>
          </p:cNvPicPr>
          <p:nvPr/>
        </p:nvPicPr>
        <p:blipFill>
          <a:blip r:embed="rId4"/>
          <a:stretch>
            <a:fillRect/>
          </a:stretch>
        </p:blipFill>
        <p:spPr>
          <a:xfrm>
            <a:off x="10393201" y="193975"/>
            <a:ext cx="1633700" cy="613621"/>
          </a:xfrm>
          <a:prstGeom prst="rect">
            <a:avLst/>
          </a:prstGeom>
        </p:spPr>
      </p:pic>
      <p:sp>
        <p:nvSpPr>
          <p:cNvPr id="10" name="Text Placeholder 2">
            <a:extLst>
              <a:ext uri="{FF2B5EF4-FFF2-40B4-BE49-F238E27FC236}">
                <a16:creationId xmlns:a16="http://schemas.microsoft.com/office/drawing/2014/main" id="{8E5CF287-343F-C948-B879-55BCF90FD6FF}"/>
              </a:ext>
            </a:extLst>
          </p:cNvPr>
          <p:cNvSpPr>
            <a:spLocks noGrp="1"/>
          </p:cNvSpPr>
          <p:nvPr>
            <p:ph type="body" idx="1" hasCustomPrompt="1"/>
          </p:nvPr>
        </p:nvSpPr>
        <p:spPr>
          <a:xfrm>
            <a:off x="622800" y="1908000"/>
            <a:ext cx="5462400" cy="1965672"/>
          </a:xfrm>
        </p:spPr>
        <p:txBody>
          <a:bodyPr lIns="0" tIns="0" rIns="0" bIns="0" anchor="t">
            <a:noAutofit/>
          </a:bodyPr>
          <a:lstStyle>
            <a:lvl1pPr marL="0" indent="0">
              <a:spcBef>
                <a:spcPts val="0"/>
              </a:spcBef>
              <a:spcAft>
                <a:spcPts val="400"/>
              </a:spcAft>
              <a:buNone/>
              <a:defRPr sz="1800" b="0">
                <a:solidFill>
                  <a:schemeClr val="bg1"/>
                </a:solidFill>
              </a:defRPr>
            </a:lvl1pPr>
            <a:lvl2pPr marL="204612" indent="0">
              <a:buNone/>
              <a:defRPr sz="895" b="1"/>
            </a:lvl2pPr>
            <a:lvl3pPr marL="409224" indent="0">
              <a:buNone/>
              <a:defRPr sz="806" b="1"/>
            </a:lvl3pPr>
            <a:lvl4pPr marL="613836" indent="0">
              <a:buNone/>
              <a:defRPr sz="716" b="1"/>
            </a:lvl4pPr>
            <a:lvl5pPr marL="818449" indent="0">
              <a:buNone/>
              <a:defRPr sz="716" b="1"/>
            </a:lvl5pPr>
            <a:lvl6pPr marL="1023060" indent="0">
              <a:buNone/>
              <a:defRPr sz="716" b="1"/>
            </a:lvl6pPr>
            <a:lvl7pPr marL="1227673" indent="0">
              <a:buNone/>
              <a:defRPr sz="716" b="1"/>
            </a:lvl7pPr>
            <a:lvl8pPr marL="1432285" indent="0">
              <a:buNone/>
              <a:defRPr sz="716" b="1"/>
            </a:lvl8pPr>
            <a:lvl9pPr marL="1636897" indent="0">
              <a:buNone/>
              <a:defRPr sz="716" b="1"/>
            </a:lvl9pPr>
          </a:lstStyle>
          <a:p>
            <a:pPr lvl="0"/>
            <a:r>
              <a:rPr lang="en-GB" dirty="0"/>
              <a:t>Click to edit subhead</a:t>
            </a:r>
          </a:p>
        </p:txBody>
      </p:sp>
      <p:sp>
        <p:nvSpPr>
          <p:cNvPr id="7" name="Title 1">
            <a:extLst>
              <a:ext uri="{FF2B5EF4-FFF2-40B4-BE49-F238E27FC236}">
                <a16:creationId xmlns:a16="http://schemas.microsoft.com/office/drawing/2014/main" id="{851AFC9F-44DC-2D4F-8CC5-68857F189D9B}"/>
              </a:ext>
            </a:extLst>
          </p:cNvPr>
          <p:cNvSpPr>
            <a:spLocks noGrp="1"/>
          </p:cNvSpPr>
          <p:nvPr>
            <p:ph type="title" hasCustomPrompt="1"/>
          </p:nvPr>
        </p:nvSpPr>
        <p:spPr>
          <a:xfrm>
            <a:off x="622800" y="320400"/>
            <a:ext cx="9013080" cy="1479826"/>
          </a:xfrm>
        </p:spPr>
        <p:txBody>
          <a:bodyPr lIns="0" tIns="0" rIns="0" bIns="0" anchor="t">
            <a:noAutofit/>
          </a:bodyPr>
          <a:lstStyle>
            <a:lvl1pPr>
              <a:lnSpc>
                <a:spcPct val="90000"/>
              </a:lnSpc>
              <a:defRPr sz="4800" b="1">
                <a:solidFill>
                  <a:schemeClr val="bg1"/>
                </a:solidFill>
              </a:defRPr>
            </a:lvl1pPr>
          </a:lstStyle>
          <a:p>
            <a:r>
              <a:rPr lang="en-GB" dirty="0"/>
              <a:t>Divider slide</a:t>
            </a:r>
            <a:br>
              <a:rPr lang="en-GB" dirty="0"/>
            </a:br>
            <a:r>
              <a:rPr lang="en-GB" dirty="0"/>
              <a:t>headline here</a:t>
            </a:r>
          </a:p>
        </p:txBody>
      </p:sp>
      <p:pic>
        <p:nvPicPr>
          <p:cNvPr id="11" name="Picture 10" descr="Graphical user interface&#10;&#10;Description automatically generated with medium confidence">
            <a:extLst>
              <a:ext uri="{FF2B5EF4-FFF2-40B4-BE49-F238E27FC236}">
                <a16:creationId xmlns:a16="http://schemas.microsoft.com/office/drawing/2014/main" id="{B4E4B505-E865-1A51-2304-C2E32DE127D0}"/>
              </a:ext>
            </a:extLst>
          </p:cNvPr>
          <p:cNvPicPr>
            <a:picLocks noChangeAspect="1"/>
          </p:cNvPicPr>
          <p:nvPr userDrawn="1"/>
        </p:nvPicPr>
        <p:blipFill rotWithShape="1">
          <a:blip r:embed="rId5"/>
          <a:srcRect t="38328" b="39459"/>
          <a:stretch/>
        </p:blipFill>
        <p:spPr>
          <a:xfrm>
            <a:off x="8672163" y="5874392"/>
            <a:ext cx="3306572" cy="734488"/>
          </a:xfrm>
          <a:prstGeom prst="rect">
            <a:avLst/>
          </a:prstGeom>
        </p:spPr>
      </p:pic>
    </p:spTree>
    <p:extLst>
      <p:ext uri="{BB962C8B-B14F-4D97-AF65-F5344CB8AC3E}">
        <p14:creationId xmlns:p14="http://schemas.microsoft.com/office/powerpoint/2010/main" val="33485597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4" orient="horz" pos="79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divider shaped image green">
    <p:bg>
      <p:bgPr>
        <a:solidFill>
          <a:schemeClr val="tx2"/>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7D4AD15-9414-2947-AD2A-904F4DF71EBF}"/>
              </a:ext>
            </a:extLst>
          </p:cNvPr>
          <p:cNvPicPr>
            <a:picLocks noChangeAspect="1"/>
          </p:cNvPicPr>
          <p:nvPr/>
        </p:nvPicPr>
        <p:blipFill>
          <a:blip r:embed="rId2"/>
          <a:stretch>
            <a:fillRect/>
          </a:stretch>
        </p:blipFill>
        <p:spPr>
          <a:xfrm>
            <a:off x="571849" y="5619695"/>
            <a:ext cx="2535428" cy="996061"/>
          </a:xfrm>
          <a:prstGeom prst="rect">
            <a:avLst/>
          </a:prstGeom>
        </p:spPr>
      </p:pic>
      <p:pic>
        <p:nvPicPr>
          <p:cNvPr id="7" name="Picture 6" descr="A picture containing drawing&#10;&#10;Description automatically generated">
            <a:extLst>
              <a:ext uri="{FF2B5EF4-FFF2-40B4-BE49-F238E27FC236}">
                <a16:creationId xmlns:a16="http://schemas.microsoft.com/office/drawing/2014/main" id="{50C0145A-15B7-3445-B911-B9E52CF2C4D8}"/>
              </a:ext>
            </a:extLst>
          </p:cNvPr>
          <p:cNvPicPr>
            <a:picLocks noChangeAspect="1"/>
          </p:cNvPicPr>
          <p:nvPr userDrawn="1"/>
        </p:nvPicPr>
        <p:blipFill>
          <a:blip r:embed="rId3"/>
          <a:stretch>
            <a:fillRect/>
          </a:stretch>
        </p:blipFill>
        <p:spPr>
          <a:xfrm>
            <a:off x="10405069" y="203108"/>
            <a:ext cx="1618655" cy="625567"/>
          </a:xfrm>
          <a:prstGeom prst="rect">
            <a:avLst/>
          </a:prstGeom>
        </p:spPr>
      </p:pic>
      <p:sp>
        <p:nvSpPr>
          <p:cNvPr id="11" name="Picture Placeholder 15">
            <a:extLst>
              <a:ext uri="{FF2B5EF4-FFF2-40B4-BE49-F238E27FC236}">
                <a16:creationId xmlns:a16="http://schemas.microsoft.com/office/drawing/2014/main" id="{23538D5B-716F-3044-AB2B-D914CB652435}"/>
              </a:ext>
            </a:extLst>
          </p:cNvPr>
          <p:cNvSpPr>
            <a:spLocks noGrp="1"/>
          </p:cNvSpPr>
          <p:nvPr>
            <p:ph type="pic" sz="quarter" idx="11" hasCustomPrompt="1"/>
          </p:nvPr>
        </p:nvSpPr>
        <p:spPr>
          <a:xfrm>
            <a:off x="3736428" y="409574"/>
            <a:ext cx="8246021" cy="6038851"/>
          </a:xfrm>
          <a:custGeom>
            <a:avLst/>
            <a:gdLst>
              <a:gd name="connsiteX0" fmla="*/ 0 w 6409339"/>
              <a:gd name="connsiteY0" fmla="*/ 0 h 6038851"/>
              <a:gd name="connsiteX1" fmla="*/ 6409339 w 6409339"/>
              <a:gd name="connsiteY1" fmla="*/ 0 h 6038851"/>
              <a:gd name="connsiteX2" fmla="*/ 6409339 w 6409339"/>
              <a:gd name="connsiteY2" fmla="*/ 6038851 h 6038851"/>
              <a:gd name="connsiteX3" fmla="*/ 0 w 6409339"/>
              <a:gd name="connsiteY3" fmla="*/ 6038851 h 6038851"/>
              <a:gd name="connsiteX4" fmla="*/ 0 w 6409339"/>
              <a:gd name="connsiteY4" fmla="*/ 0 h 6038851"/>
              <a:gd name="connsiteX0" fmla="*/ 7882 w 6417221"/>
              <a:gd name="connsiteY0" fmla="*/ 0 h 6038851"/>
              <a:gd name="connsiteX1" fmla="*/ 6417221 w 6417221"/>
              <a:gd name="connsiteY1" fmla="*/ 0 h 6038851"/>
              <a:gd name="connsiteX2" fmla="*/ 6417221 w 6417221"/>
              <a:gd name="connsiteY2" fmla="*/ 6038851 h 6038851"/>
              <a:gd name="connsiteX3" fmla="*/ 7882 w 6417221"/>
              <a:gd name="connsiteY3" fmla="*/ 6038851 h 6038851"/>
              <a:gd name="connsiteX4" fmla="*/ 0 w 6417221"/>
              <a:gd name="connsiteY4" fmla="*/ 1474405 h 6038851"/>
              <a:gd name="connsiteX5" fmla="*/ 7882 w 6417221"/>
              <a:gd name="connsiteY5" fmla="*/ 0 h 6038851"/>
              <a:gd name="connsiteX0" fmla="*/ 1836684 w 8246023"/>
              <a:gd name="connsiteY0" fmla="*/ 0 h 6038851"/>
              <a:gd name="connsiteX1" fmla="*/ 8246023 w 8246023"/>
              <a:gd name="connsiteY1" fmla="*/ 0 h 6038851"/>
              <a:gd name="connsiteX2" fmla="*/ 8246023 w 8246023"/>
              <a:gd name="connsiteY2" fmla="*/ 6038851 h 6038851"/>
              <a:gd name="connsiteX3" fmla="*/ 2 w 8246023"/>
              <a:gd name="connsiteY3" fmla="*/ 6038851 h 6038851"/>
              <a:gd name="connsiteX4" fmla="*/ 1828802 w 8246023"/>
              <a:gd name="connsiteY4" fmla="*/ 1474405 h 6038851"/>
              <a:gd name="connsiteX5" fmla="*/ 1836684 w 8246023"/>
              <a:gd name="connsiteY5" fmla="*/ 0 h 6038851"/>
              <a:gd name="connsiteX0" fmla="*/ 2027586 w 8436925"/>
              <a:gd name="connsiteY0" fmla="*/ 0 h 6382237"/>
              <a:gd name="connsiteX1" fmla="*/ 8436925 w 8436925"/>
              <a:gd name="connsiteY1" fmla="*/ 0 h 6382237"/>
              <a:gd name="connsiteX2" fmla="*/ 8436925 w 8436925"/>
              <a:gd name="connsiteY2" fmla="*/ 6038851 h 6382237"/>
              <a:gd name="connsiteX3" fmla="*/ 190904 w 8436925"/>
              <a:gd name="connsiteY3" fmla="*/ 6038851 h 6382237"/>
              <a:gd name="connsiteX4" fmla="*/ 2019704 w 8436925"/>
              <a:gd name="connsiteY4" fmla="*/ 1474405 h 6382237"/>
              <a:gd name="connsiteX5" fmla="*/ 2027586 w 8436925"/>
              <a:gd name="connsiteY5" fmla="*/ 0 h 6382237"/>
              <a:gd name="connsiteX0" fmla="*/ 1968670 w 8378009"/>
              <a:gd name="connsiteY0" fmla="*/ 0 h 6648499"/>
              <a:gd name="connsiteX1" fmla="*/ 8378009 w 8378009"/>
              <a:gd name="connsiteY1" fmla="*/ 0 h 6648499"/>
              <a:gd name="connsiteX2" fmla="*/ 8378009 w 8378009"/>
              <a:gd name="connsiteY2" fmla="*/ 6038851 h 6648499"/>
              <a:gd name="connsiteX3" fmla="*/ 131988 w 8378009"/>
              <a:gd name="connsiteY3" fmla="*/ 6038851 h 6648499"/>
              <a:gd name="connsiteX4" fmla="*/ 1960788 w 8378009"/>
              <a:gd name="connsiteY4" fmla="*/ 1474405 h 6648499"/>
              <a:gd name="connsiteX5" fmla="*/ 1968670 w 8378009"/>
              <a:gd name="connsiteY5" fmla="*/ 0 h 6648499"/>
              <a:gd name="connsiteX0" fmla="*/ 1836682 w 8246021"/>
              <a:gd name="connsiteY0" fmla="*/ 0 h 6038851"/>
              <a:gd name="connsiteX1" fmla="*/ 8246021 w 8246021"/>
              <a:gd name="connsiteY1" fmla="*/ 0 h 6038851"/>
              <a:gd name="connsiteX2" fmla="*/ 8246021 w 8246021"/>
              <a:gd name="connsiteY2" fmla="*/ 6038851 h 6038851"/>
              <a:gd name="connsiteX3" fmla="*/ 0 w 8246021"/>
              <a:gd name="connsiteY3" fmla="*/ 6038851 h 6038851"/>
              <a:gd name="connsiteX4" fmla="*/ 1828800 w 8246021"/>
              <a:gd name="connsiteY4" fmla="*/ 1474405 h 6038851"/>
              <a:gd name="connsiteX5" fmla="*/ 1836682 w 8246021"/>
              <a:gd name="connsiteY5" fmla="*/ 0 h 6038851"/>
              <a:gd name="connsiteX0" fmla="*/ 1836682 w 8246021"/>
              <a:gd name="connsiteY0" fmla="*/ 0 h 6038851"/>
              <a:gd name="connsiteX1" fmla="*/ 6579147 w 8246021"/>
              <a:gd name="connsiteY1" fmla="*/ 1 h 6038851"/>
              <a:gd name="connsiteX2" fmla="*/ 8246021 w 8246021"/>
              <a:gd name="connsiteY2" fmla="*/ 0 h 6038851"/>
              <a:gd name="connsiteX3" fmla="*/ 8246021 w 8246021"/>
              <a:gd name="connsiteY3" fmla="*/ 6038851 h 6038851"/>
              <a:gd name="connsiteX4" fmla="*/ 0 w 8246021"/>
              <a:gd name="connsiteY4" fmla="*/ 6038851 h 6038851"/>
              <a:gd name="connsiteX5" fmla="*/ 1828800 w 8246021"/>
              <a:gd name="connsiteY5" fmla="*/ 1474405 h 6038851"/>
              <a:gd name="connsiteX6" fmla="*/ 1836682 w 8246021"/>
              <a:gd name="connsiteY6" fmla="*/ 0 h 6038851"/>
              <a:gd name="connsiteX0" fmla="*/ 1836682 w 8246021"/>
              <a:gd name="connsiteY0" fmla="*/ 0 h 6038851"/>
              <a:gd name="connsiteX1" fmla="*/ 6579147 w 8246021"/>
              <a:gd name="connsiteY1" fmla="*/ 1 h 6038851"/>
              <a:gd name="connsiteX2" fmla="*/ 8246021 w 8246021"/>
              <a:gd name="connsiteY2" fmla="*/ 0 h 6038851"/>
              <a:gd name="connsiteX3" fmla="*/ 8242847 w 8246021"/>
              <a:gd name="connsiteY3" fmla="*/ 447676 h 6038851"/>
              <a:gd name="connsiteX4" fmla="*/ 8246021 w 8246021"/>
              <a:gd name="connsiteY4" fmla="*/ 6038851 h 6038851"/>
              <a:gd name="connsiteX5" fmla="*/ 0 w 8246021"/>
              <a:gd name="connsiteY5" fmla="*/ 6038851 h 6038851"/>
              <a:gd name="connsiteX6" fmla="*/ 1828800 w 8246021"/>
              <a:gd name="connsiteY6" fmla="*/ 1474405 h 6038851"/>
              <a:gd name="connsiteX7" fmla="*/ 1836682 w 8246021"/>
              <a:gd name="connsiteY7" fmla="*/ 0 h 6038851"/>
              <a:gd name="connsiteX0" fmla="*/ 1836682 w 8246021"/>
              <a:gd name="connsiteY0" fmla="*/ 0 h 6038851"/>
              <a:gd name="connsiteX1" fmla="*/ 6579147 w 8246021"/>
              <a:gd name="connsiteY1" fmla="*/ 1 h 6038851"/>
              <a:gd name="connsiteX2" fmla="*/ 8242847 w 8246021"/>
              <a:gd name="connsiteY2" fmla="*/ 447676 h 6038851"/>
              <a:gd name="connsiteX3" fmla="*/ 8246021 w 8246021"/>
              <a:gd name="connsiteY3" fmla="*/ 6038851 h 6038851"/>
              <a:gd name="connsiteX4" fmla="*/ 0 w 8246021"/>
              <a:gd name="connsiteY4" fmla="*/ 6038851 h 6038851"/>
              <a:gd name="connsiteX5" fmla="*/ 1828800 w 8246021"/>
              <a:gd name="connsiteY5" fmla="*/ 1474405 h 6038851"/>
              <a:gd name="connsiteX6" fmla="*/ 1836682 w 8246021"/>
              <a:gd name="connsiteY6" fmla="*/ 0 h 6038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6021" h="6038851">
                <a:moveTo>
                  <a:pt x="1836682" y="0"/>
                </a:moveTo>
                <a:lnTo>
                  <a:pt x="6579147" y="1"/>
                </a:lnTo>
                <a:lnTo>
                  <a:pt x="8242847" y="447676"/>
                </a:lnTo>
                <a:lnTo>
                  <a:pt x="8246021" y="6038851"/>
                </a:lnTo>
                <a:lnTo>
                  <a:pt x="0" y="6038851"/>
                </a:lnTo>
                <a:cubicBezTo>
                  <a:pt x="1148256" y="4667142"/>
                  <a:pt x="1831427" y="2995887"/>
                  <a:pt x="1828800" y="1474405"/>
                </a:cubicBezTo>
                <a:cubicBezTo>
                  <a:pt x="1831427" y="982937"/>
                  <a:pt x="1834055" y="491468"/>
                  <a:pt x="1836682" y="0"/>
                </a:cubicBezTo>
                <a:close/>
              </a:path>
            </a:pathLst>
          </a:custGeom>
          <a:solidFill>
            <a:schemeClr val="bg1">
              <a:lumMod val="95000"/>
            </a:schemeClr>
          </a:solidFill>
        </p:spPr>
        <p:txBody>
          <a:bodyPr anchor="ctr"/>
          <a:lstStyle>
            <a:lvl1pPr algn="ctr">
              <a:buNone/>
              <a:defRPr/>
            </a:lvl1pPr>
          </a:lstStyle>
          <a:p>
            <a:r>
              <a:rPr lang="en-GB" dirty="0"/>
              <a:t>INSERT PICTURE HERE</a:t>
            </a:r>
          </a:p>
        </p:txBody>
      </p:sp>
      <p:sp>
        <p:nvSpPr>
          <p:cNvPr id="19" name="Title 1">
            <a:extLst>
              <a:ext uri="{FF2B5EF4-FFF2-40B4-BE49-F238E27FC236}">
                <a16:creationId xmlns:a16="http://schemas.microsoft.com/office/drawing/2014/main" id="{36B306FD-410C-2246-BD8C-014802983978}"/>
              </a:ext>
            </a:extLst>
          </p:cNvPr>
          <p:cNvSpPr>
            <a:spLocks noGrp="1"/>
          </p:cNvSpPr>
          <p:nvPr>
            <p:ph type="title" hasCustomPrompt="1"/>
          </p:nvPr>
        </p:nvSpPr>
        <p:spPr>
          <a:xfrm>
            <a:off x="622800" y="320400"/>
            <a:ext cx="4841649" cy="1479826"/>
          </a:xfrm>
        </p:spPr>
        <p:txBody>
          <a:bodyPr lIns="0" tIns="0" rIns="0" bIns="0" anchor="t">
            <a:noAutofit/>
          </a:bodyPr>
          <a:lstStyle>
            <a:lvl1pPr>
              <a:lnSpc>
                <a:spcPct val="90000"/>
              </a:lnSpc>
              <a:defRPr sz="4800" b="1">
                <a:solidFill>
                  <a:schemeClr val="bg1"/>
                </a:solidFill>
              </a:defRPr>
            </a:lvl1pPr>
          </a:lstStyle>
          <a:p>
            <a:r>
              <a:rPr lang="en-GB" dirty="0"/>
              <a:t>Divider slide</a:t>
            </a:r>
            <a:br>
              <a:rPr lang="en-GB" dirty="0"/>
            </a:br>
            <a:r>
              <a:rPr lang="en-GB" dirty="0"/>
              <a:t>headline here</a:t>
            </a:r>
          </a:p>
        </p:txBody>
      </p:sp>
      <p:sp>
        <p:nvSpPr>
          <p:cNvPr id="17" name="Text Placeholder 2">
            <a:extLst>
              <a:ext uri="{FF2B5EF4-FFF2-40B4-BE49-F238E27FC236}">
                <a16:creationId xmlns:a16="http://schemas.microsoft.com/office/drawing/2014/main" id="{8C495A8B-73D3-084A-9C64-38BE43C816B6}"/>
              </a:ext>
            </a:extLst>
          </p:cNvPr>
          <p:cNvSpPr>
            <a:spLocks noGrp="1"/>
          </p:cNvSpPr>
          <p:nvPr>
            <p:ph type="body" idx="12" hasCustomPrompt="1"/>
          </p:nvPr>
        </p:nvSpPr>
        <p:spPr>
          <a:xfrm>
            <a:off x="622800" y="1908000"/>
            <a:ext cx="4841649" cy="1521000"/>
          </a:xfrm>
        </p:spPr>
        <p:txBody>
          <a:bodyPr lIns="0" tIns="0" rIns="0" bIns="0" anchor="t">
            <a:noAutofit/>
          </a:bodyPr>
          <a:lstStyle>
            <a:lvl1pPr marL="0" indent="0">
              <a:spcBef>
                <a:spcPts val="0"/>
              </a:spcBef>
              <a:spcAft>
                <a:spcPts val="400"/>
              </a:spcAft>
              <a:buNone/>
              <a:defRPr sz="1800" b="0">
                <a:solidFill>
                  <a:schemeClr val="bg1"/>
                </a:solidFill>
              </a:defRPr>
            </a:lvl1pPr>
            <a:lvl2pPr marL="204612" indent="0">
              <a:buNone/>
              <a:defRPr sz="895" b="1"/>
            </a:lvl2pPr>
            <a:lvl3pPr marL="409224" indent="0">
              <a:buNone/>
              <a:defRPr sz="806" b="1"/>
            </a:lvl3pPr>
            <a:lvl4pPr marL="613836" indent="0">
              <a:buNone/>
              <a:defRPr sz="716" b="1"/>
            </a:lvl4pPr>
            <a:lvl5pPr marL="818449" indent="0">
              <a:buNone/>
              <a:defRPr sz="716" b="1"/>
            </a:lvl5pPr>
            <a:lvl6pPr marL="1023060" indent="0">
              <a:buNone/>
              <a:defRPr sz="716" b="1"/>
            </a:lvl6pPr>
            <a:lvl7pPr marL="1227673" indent="0">
              <a:buNone/>
              <a:defRPr sz="716" b="1"/>
            </a:lvl7pPr>
            <a:lvl8pPr marL="1432285" indent="0">
              <a:buNone/>
              <a:defRPr sz="716" b="1"/>
            </a:lvl8pPr>
            <a:lvl9pPr marL="1636897" indent="0">
              <a:buNone/>
              <a:defRPr sz="716" b="1"/>
            </a:lvl9pPr>
          </a:lstStyle>
          <a:p>
            <a:pPr lvl="0"/>
            <a:r>
              <a:rPr lang="en-GB" dirty="0"/>
              <a:t>Click to edit subhead</a:t>
            </a:r>
          </a:p>
        </p:txBody>
      </p:sp>
    </p:spTree>
    <p:extLst>
      <p:ext uri="{BB962C8B-B14F-4D97-AF65-F5344CB8AC3E}">
        <p14:creationId xmlns:p14="http://schemas.microsoft.com/office/powerpoint/2010/main" val="35214221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shaped image blue">
    <p:bg>
      <p:bgPr>
        <a:solidFill>
          <a:schemeClr val="tx1"/>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7D4AD15-9414-2947-AD2A-904F4DF71EBF}"/>
              </a:ext>
            </a:extLst>
          </p:cNvPr>
          <p:cNvPicPr>
            <a:picLocks noChangeAspect="1"/>
          </p:cNvPicPr>
          <p:nvPr/>
        </p:nvPicPr>
        <p:blipFill>
          <a:blip r:embed="rId2"/>
          <a:stretch>
            <a:fillRect/>
          </a:stretch>
        </p:blipFill>
        <p:spPr>
          <a:xfrm>
            <a:off x="571849" y="5619695"/>
            <a:ext cx="2535428" cy="996061"/>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01344358-D496-5A47-A9C2-450164E72BAA}"/>
              </a:ext>
            </a:extLst>
          </p:cNvPr>
          <p:cNvPicPr>
            <a:picLocks noChangeAspect="1"/>
          </p:cNvPicPr>
          <p:nvPr userDrawn="1"/>
        </p:nvPicPr>
        <p:blipFill>
          <a:blip r:embed="rId3"/>
          <a:stretch>
            <a:fillRect/>
          </a:stretch>
        </p:blipFill>
        <p:spPr>
          <a:xfrm>
            <a:off x="10405069" y="203108"/>
            <a:ext cx="1618655" cy="625567"/>
          </a:xfrm>
          <a:prstGeom prst="rect">
            <a:avLst/>
          </a:prstGeom>
        </p:spPr>
      </p:pic>
      <p:sp>
        <p:nvSpPr>
          <p:cNvPr id="8" name="Picture Placeholder 15">
            <a:extLst>
              <a:ext uri="{FF2B5EF4-FFF2-40B4-BE49-F238E27FC236}">
                <a16:creationId xmlns:a16="http://schemas.microsoft.com/office/drawing/2014/main" id="{2D9D44D2-DE12-7E40-BF6E-FE672C92F2FA}"/>
              </a:ext>
            </a:extLst>
          </p:cNvPr>
          <p:cNvSpPr>
            <a:spLocks noGrp="1"/>
          </p:cNvSpPr>
          <p:nvPr>
            <p:ph type="pic" sz="quarter" idx="11" hasCustomPrompt="1"/>
          </p:nvPr>
        </p:nvSpPr>
        <p:spPr>
          <a:xfrm>
            <a:off x="3736428" y="409574"/>
            <a:ext cx="8246021" cy="6038851"/>
          </a:xfrm>
          <a:custGeom>
            <a:avLst/>
            <a:gdLst>
              <a:gd name="connsiteX0" fmla="*/ 0 w 6409339"/>
              <a:gd name="connsiteY0" fmla="*/ 0 h 6038851"/>
              <a:gd name="connsiteX1" fmla="*/ 6409339 w 6409339"/>
              <a:gd name="connsiteY1" fmla="*/ 0 h 6038851"/>
              <a:gd name="connsiteX2" fmla="*/ 6409339 w 6409339"/>
              <a:gd name="connsiteY2" fmla="*/ 6038851 h 6038851"/>
              <a:gd name="connsiteX3" fmla="*/ 0 w 6409339"/>
              <a:gd name="connsiteY3" fmla="*/ 6038851 h 6038851"/>
              <a:gd name="connsiteX4" fmla="*/ 0 w 6409339"/>
              <a:gd name="connsiteY4" fmla="*/ 0 h 6038851"/>
              <a:gd name="connsiteX0" fmla="*/ 7882 w 6417221"/>
              <a:gd name="connsiteY0" fmla="*/ 0 h 6038851"/>
              <a:gd name="connsiteX1" fmla="*/ 6417221 w 6417221"/>
              <a:gd name="connsiteY1" fmla="*/ 0 h 6038851"/>
              <a:gd name="connsiteX2" fmla="*/ 6417221 w 6417221"/>
              <a:gd name="connsiteY2" fmla="*/ 6038851 h 6038851"/>
              <a:gd name="connsiteX3" fmla="*/ 7882 w 6417221"/>
              <a:gd name="connsiteY3" fmla="*/ 6038851 h 6038851"/>
              <a:gd name="connsiteX4" fmla="*/ 0 w 6417221"/>
              <a:gd name="connsiteY4" fmla="*/ 1474405 h 6038851"/>
              <a:gd name="connsiteX5" fmla="*/ 7882 w 6417221"/>
              <a:gd name="connsiteY5" fmla="*/ 0 h 6038851"/>
              <a:gd name="connsiteX0" fmla="*/ 1836684 w 8246023"/>
              <a:gd name="connsiteY0" fmla="*/ 0 h 6038851"/>
              <a:gd name="connsiteX1" fmla="*/ 8246023 w 8246023"/>
              <a:gd name="connsiteY1" fmla="*/ 0 h 6038851"/>
              <a:gd name="connsiteX2" fmla="*/ 8246023 w 8246023"/>
              <a:gd name="connsiteY2" fmla="*/ 6038851 h 6038851"/>
              <a:gd name="connsiteX3" fmla="*/ 2 w 8246023"/>
              <a:gd name="connsiteY3" fmla="*/ 6038851 h 6038851"/>
              <a:gd name="connsiteX4" fmla="*/ 1828802 w 8246023"/>
              <a:gd name="connsiteY4" fmla="*/ 1474405 h 6038851"/>
              <a:gd name="connsiteX5" fmla="*/ 1836684 w 8246023"/>
              <a:gd name="connsiteY5" fmla="*/ 0 h 6038851"/>
              <a:gd name="connsiteX0" fmla="*/ 2027586 w 8436925"/>
              <a:gd name="connsiteY0" fmla="*/ 0 h 6382237"/>
              <a:gd name="connsiteX1" fmla="*/ 8436925 w 8436925"/>
              <a:gd name="connsiteY1" fmla="*/ 0 h 6382237"/>
              <a:gd name="connsiteX2" fmla="*/ 8436925 w 8436925"/>
              <a:gd name="connsiteY2" fmla="*/ 6038851 h 6382237"/>
              <a:gd name="connsiteX3" fmla="*/ 190904 w 8436925"/>
              <a:gd name="connsiteY3" fmla="*/ 6038851 h 6382237"/>
              <a:gd name="connsiteX4" fmla="*/ 2019704 w 8436925"/>
              <a:gd name="connsiteY4" fmla="*/ 1474405 h 6382237"/>
              <a:gd name="connsiteX5" fmla="*/ 2027586 w 8436925"/>
              <a:gd name="connsiteY5" fmla="*/ 0 h 6382237"/>
              <a:gd name="connsiteX0" fmla="*/ 1968670 w 8378009"/>
              <a:gd name="connsiteY0" fmla="*/ 0 h 6648499"/>
              <a:gd name="connsiteX1" fmla="*/ 8378009 w 8378009"/>
              <a:gd name="connsiteY1" fmla="*/ 0 h 6648499"/>
              <a:gd name="connsiteX2" fmla="*/ 8378009 w 8378009"/>
              <a:gd name="connsiteY2" fmla="*/ 6038851 h 6648499"/>
              <a:gd name="connsiteX3" fmla="*/ 131988 w 8378009"/>
              <a:gd name="connsiteY3" fmla="*/ 6038851 h 6648499"/>
              <a:gd name="connsiteX4" fmla="*/ 1960788 w 8378009"/>
              <a:gd name="connsiteY4" fmla="*/ 1474405 h 6648499"/>
              <a:gd name="connsiteX5" fmla="*/ 1968670 w 8378009"/>
              <a:gd name="connsiteY5" fmla="*/ 0 h 6648499"/>
              <a:gd name="connsiteX0" fmla="*/ 1836682 w 8246021"/>
              <a:gd name="connsiteY0" fmla="*/ 0 h 6038851"/>
              <a:gd name="connsiteX1" fmla="*/ 8246021 w 8246021"/>
              <a:gd name="connsiteY1" fmla="*/ 0 h 6038851"/>
              <a:gd name="connsiteX2" fmla="*/ 8246021 w 8246021"/>
              <a:gd name="connsiteY2" fmla="*/ 6038851 h 6038851"/>
              <a:gd name="connsiteX3" fmla="*/ 0 w 8246021"/>
              <a:gd name="connsiteY3" fmla="*/ 6038851 h 6038851"/>
              <a:gd name="connsiteX4" fmla="*/ 1828800 w 8246021"/>
              <a:gd name="connsiteY4" fmla="*/ 1474405 h 6038851"/>
              <a:gd name="connsiteX5" fmla="*/ 1836682 w 8246021"/>
              <a:gd name="connsiteY5" fmla="*/ 0 h 6038851"/>
              <a:gd name="connsiteX0" fmla="*/ 1836682 w 8246021"/>
              <a:gd name="connsiteY0" fmla="*/ 0 h 6038851"/>
              <a:gd name="connsiteX1" fmla="*/ 6579147 w 8246021"/>
              <a:gd name="connsiteY1" fmla="*/ 1 h 6038851"/>
              <a:gd name="connsiteX2" fmla="*/ 8246021 w 8246021"/>
              <a:gd name="connsiteY2" fmla="*/ 0 h 6038851"/>
              <a:gd name="connsiteX3" fmla="*/ 8246021 w 8246021"/>
              <a:gd name="connsiteY3" fmla="*/ 6038851 h 6038851"/>
              <a:gd name="connsiteX4" fmla="*/ 0 w 8246021"/>
              <a:gd name="connsiteY4" fmla="*/ 6038851 h 6038851"/>
              <a:gd name="connsiteX5" fmla="*/ 1828800 w 8246021"/>
              <a:gd name="connsiteY5" fmla="*/ 1474405 h 6038851"/>
              <a:gd name="connsiteX6" fmla="*/ 1836682 w 8246021"/>
              <a:gd name="connsiteY6" fmla="*/ 0 h 6038851"/>
              <a:gd name="connsiteX0" fmla="*/ 1836682 w 8246021"/>
              <a:gd name="connsiteY0" fmla="*/ 0 h 6038851"/>
              <a:gd name="connsiteX1" fmla="*/ 6579147 w 8246021"/>
              <a:gd name="connsiteY1" fmla="*/ 1 h 6038851"/>
              <a:gd name="connsiteX2" fmla="*/ 8246021 w 8246021"/>
              <a:gd name="connsiteY2" fmla="*/ 0 h 6038851"/>
              <a:gd name="connsiteX3" fmla="*/ 8242847 w 8246021"/>
              <a:gd name="connsiteY3" fmla="*/ 447676 h 6038851"/>
              <a:gd name="connsiteX4" fmla="*/ 8246021 w 8246021"/>
              <a:gd name="connsiteY4" fmla="*/ 6038851 h 6038851"/>
              <a:gd name="connsiteX5" fmla="*/ 0 w 8246021"/>
              <a:gd name="connsiteY5" fmla="*/ 6038851 h 6038851"/>
              <a:gd name="connsiteX6" fmla="*/ 1828800 w 8246021"/>
              <a:gd name="connsiteY6" fmla="*/ 1474405 h 6038851"/>
              <a:gd name="connsiteX7" fmla="*/ 1836682 w 8246021"/>
              <a:gd name="connsiteY7" fmla="*/ 0 h 6038851"/>
              <a:gd name="connsiteX0" fmla="*/ 1836682 w 8246021"/>
              <a:gd name="connsiteY0" fmla="*/ 0 h 6038851"/>
              <a:gd name="connsiteX1" fmla="*/ 6579147 w 8246021"/>
              <a:gd name="connsiteY1" fmla="*/ 1 h 6038851"/>
              <a:gd name="connsiteX2" fmla="*/ 8242847 w 8246021"/>
              <a:gd name="connsiteY2" fmla="*/ 447676 h 6038851"/>
              <a:gd name="connsiteX3" fmla="*/ 8246021 w 8246021"/>
              <a:gd name="connsiteY3" fmla="*/ 6038851 h 6038851"/>
              <a:gd name="connsiteX4" fmla="*/ 0 w 8246021"/>
              <a:gd name="connsiteY4" fmla="*/ 6038851 h 6038851"/>
              <a:gd name="connsiteX5" fmla="*/ 1828800 w 8246021"/>
              <a:gd name="connsiteY5" fmla="*/ 1474405 h 6038851"/>
              <a:gd name="connsiteX6" fmla="*/ 1836682 w 8246021"/>
              <a:gd name="connsiteY6" fmla="*/ 0 h 6038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6021" h="6038851">
                <a:moveTo>
                  <a:pt x="1836682" y="0"/>
                </a:moveTo>
                <a:lnTo>
                  <a:pt x="6579147" y="1"/>
                </a:lnTo>
                <a:lnTo>
                  <a:pt x="8242847" y="447676"/>
                </a:lnTo>
                <a:lnTo>
                  <a:pt x="8246021" y="6038851"/>
                </a:lnTo>
                <a:lnTo>
                  <a:pt x="0" y="6038851"/>
                </a:lnTo>
                <a:cubicBezTo>
                  <a:pt x="1148256" y="4667142"/>
                  <a:pt x="1831427" y="2995887"/>
                  <a:pt x="1828800" y="1474405"/>
                </a:cubicBezTo>
                <a:cubicBezTo>
                  <a:pt x="1831427" y="982937"/>
                  <a:pt x="1834055" y="491468"/>
                  <a:pt x="1836682" y="0"/>
                </a:cubicBezTo>
                <a:close/>
              </a:path>
            </a:pathLst>
          </a:custGeom>
          <a:solidFill>
            <a:schemeClr val="bg1">
              <a:lumMod val="95000"/>
            </a:schemeClr>
          </a:solidFill>
        </p:spPr>
        <p:txBody>
          <a:bodyPr anchor="ctr"/>
          <a:lstStyle>
            <a:lvl1pPr algn="ctr">
              <a:buNone/>
              <a:defRPr/>
            </a:lvl1pPr>
          </a:lstStyle>
          <a:p>
            <a:r>
              <a:rPr lang="en-GB" dirty="0"/>
              <a:t>INSERT PICTURE HERE</a:t>
            </a:r>
          </a:p>
        </p:txBody>
      </p:sp>
      <p:sp>
        <p:nvSpPr>
          <p:cNvPr id="17" name="Text Placeholder 2">
            <a:extLst>
              <a:ext uri="{FF2B5EF4-FFF2-40B4-BE49-F238E27FC236}">
                <a16:creationId xmlns:a16="http://schemas.microsoft.com/office/drawing/2014/main" id="{8C495A8B-73D3-084A-9C64-38BE43C816B6}"/>
              </a:ext>
            </a:extLst>
          </p:cNvPr>
          <p:cNvSpPr>
            <a:spLocks noGrp="1"/>
          </p:cNvSpPr>
          <p:nvPr>
            <p:ph type="body" idx="12" hasCustomPrompt="1"/>
          </p:nvPr>
        </p:nvSpPr>
        <p:spPr>
          <a:xfrm>
            <a:off x="622800" y="1908000"/>
            <a:ext cx="4841649" cy="1521000"/>
          </a:xfrm>
        </p:spPr>
        <p:txBody>
          <a:bodyPr lIns="0" tIns="0" rIns="0" bIns="0" anchor="t">
            <a:noAutofit/>
          </a:bodyPr>
          <a:lstStyle>
            <a:lvl1pPr marL="0" indent="0">
              <a:spcBef>
                <a:spcPts val="0"/>
              </a:spcBef>
              <a:spcAft>
                <a:spcPts val="400"/>
              </a:spcAft>
              <a:buNone/>
              <a:defRPr sz="1800" b="0">
                <a:solidFill>
                  <a:schemeClr val="bg1"/>
                </a:solidFill>
              </a:defRPr>
            </a:lvl1pPr>
            <a:lvl2pPr marL="204612" indent="0">
              <a:buNone/>
              <a:defRPr sz="895" b="1"/>
            </a:lvl2pPr>
            <a:lvl3pPr marL="409224" indent="0">
              <a:buNone/>
              <a:defRPr sz="806" b="1"/>
            </a:lvl3pPr>
            <a:lvl4pPr marL="613836" indent="0">
              <a:buNone/>
              <a:defRPr sz="716" b="1"/>
            </a:lvl4pPr>
            <a:lvl5pPr marL="818449" indent="0">
              <a:buNone/>
              <a:defRPr sz="716" b="1"/>
            </a:lvl5pPr>
            <a:lvl6pPr marL="1023060" indent="0">
              <a:buNone/>
              <a:defRPr sz="716" b="1"/>
            </a:lvl6pPr>
            <a:lvl7pPr marL="1227673" indent="0">
              <a:buNone/>
              <a:defRPr sz="716" b="1"/>
            </a:lvl7pPr>
            <a:lvl8pPr marL="1432285" indent="0">
              <a:buNone/>
              <a:defRPr sz="716" b="1"/>
            </a:lvl8pPr>
            <a:lvl9pPr marL="1636897" indent="0">
              <a:buNone/>
              <a:defRPr sz="716" b="1"/>
            </a:lvl9pPr>
          </a:lstStyle>
          <a:p>
            <a:pPr lvl="0"/>
            <a:r>
              <a:rPr lang="en-GB" dirty="0"/>
              <a:t>Click to edit subhead</a:t>
            </a:r>
          </a:p>
        </p:txBody>
      </p:sp>
      <p:sp>
        <p:nvSpPr>
          <p:cNvPr id="7" name="Title 1">
            <a:extLst>
              <a:ext uri="{FF2B5EF4-FFF2-40B4-BE49-F238E27FC236}">
                <a16:creationId xmlns:a16="http://schemas.microsoft.com/office/drawing/2014/main" id="{E214CEDC-D9D9-8D4A-9A91-A5592CCC467A}"/>
              </a:ext>
            </a:extLst>
          </p:cNvPr>
          <p:cNvSpPr>
            <a:spLocks noGrp="1"/>
          </p:cNvSpPr>
          <p:nvPr>
            <p:ph type="title" hasCustomPrompt="1"/>
          </p:nvPr>
        </p:nvSpPr>
        <p:spPr>
          <a:xfrm>
            <a:off x="622800" y="320400"/>
            <a:ext cx="4841649" cy="1479826"/>
          </a:xfrm>
        </p:spPr>
        <p:txBody>
          <a:bodyPr lIns="0" tIns="0" rIns="0" bIns="0" anchor="t">
            <a:noAutofit/>
          </a:bodyPr>
          <a:lstStyle>
            <a:lvl1pPr>
              <a:lnSpc>
                <a:spcPct val="90000"/>
              </a:lnSpc>
              <a:defRPr sz="4800" b="1">
                <a:solidFill>
                  <a:schemeClr val="bg1"/>
                </a:solidFill>
              </a:defRPr>
            </a:lvl1pPr>
          </a:lstStyle>
          <a:p>
            <a:r>
              <a:rPr lang="en-GB" dirty="0"/>
              <a:t>Divider slide</a:t>
            </a:r>
            <a:br>
              <a:rPr lang="en-GB" dirty="0"/>
            </a:br>
            <a:r>
              <a:rPr lang="en-GB" dirty="0"/>
              <a:t>headline here</a:t>
            </a:r>
          </a:p>
        </p:txBody>
      </p:sp>
    </p:spTree>
    <p:extLst>
      <p:ext uri="{BB962C8B-B14F-4D97-AF65-F5344CB8AC3E}">
        <p14:creationId xmlns:p14="http://schemas.microsoft.com/office/powerpoint/2010/main" val="1407830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slide">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D8483451-0AE8-7648-9E3F-8FBF45B8FFCC}"/>
              </a:ext>
            </a:extLst>
          </p:cNvPr>
          <p:cNvPicPr>
            <a:picLocks noChangeAspect="1"/>
          </p:cNvPicPr>
          <p:nvPr userDrawn="1"/>
        </p:nvPicPr>
        <p:blipFill rotWithShape="1">
          <a:blip r:embed="rId2"/>
          <a:srcRect t="81620"/>
          <a:stretch/>
        </p:blipFill>
        <p:spPr>
          <a:xfrm>
            <a:off x="0" y="5597524"/>
            <a:ext cx="12192000" cy="1260475"/>
          </a:xfrm>
          <a:prstGeom prst="rect">
            <a:avLst/>
          </a:prstGeom>
        </p:spPr>
      </p:pic>
      <p:pic>
        <p:nvPicPr>
          <p:cNvPr id="16" name="Picture 15">
            <a:extLst>
              <a:ext uri="{FF2B5EF4-FFF2-40B4-BE49-F238E27FC236}">
                <a16:creationId xmlns:a16="http://schemas.microsoft.com/office/drawing/2014/main" id="{438A2EEC-904D-864A-81C0-69224F752757}"/>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10193980" y="12700"/>
            <a:ext cx="1985319" cy="911499"/>
          </a:xfrm>
          <a:prstGeom prst="rect">
            <a:avLst/>
          </a:prstGeom>
        </p:spPr>
      </p:pic>
      <p:pic>
        <p:nvPicPr>
          <p:cNvPr id="10" name="Picture 9">
            <a:extLst>
              <a:ext uri="{FF2B5EF4-FFF2-40B4-BE49-F238E27FC236}">
                <a16:creationId xmlns:a16="http://schemas.microsoft.com/office/drawing/2014/main" id="{EA69A915-2943-FD45-908E-DA4FF3608A27}"/>
              </a:ext>
            </a:extLst>
          </p:cNvPr>
          <p:cNvPicPr>
            <a:picLocks noChangeAspect="1"/>
          </p:cNvPicPr>
          <p:nvPr userDrawn="1"/>
        </p:nvPicPr>
        <p:blipFill>
          <a:blip r:embed="rId4"/>
          <a:stretch>
            <a:fillRect/>
          </a:stretch>
        </p:blipFill>
        <p:spPr>
          <a:xfrm>
            <a:off x="351519" y="5200359"/>
            <a:ext cx="2501900" cy="1143000"/>
          </a:xfrm>
          <a:prstGeom prst="rect">
            <a:avLst/>
          </a:prstGeom>
        </p:spPr>
      </p:pic>
      <p:sp>
        <p:nvSpPr>
          <p:cNvPr id="24" name="Title 1">
            <a:extLst>
              <a:ext uri="{FF2B5EF4-FFF2-40B4-BE49-F238E27FC236}">
                <a16:creationId xmlns:a16="http://schemas.microsoft.com/office/drawing/2014/main" id="{35D0D2A9-581E-B663-E7E8-7C44E1316F3C}"/>
              </a:ext>
            </a:extLst>
          </p:cNvPr>
          <p:cNvSpPr>
            <a:spLocks noGrp="1"/>
          </p:cNvSpPr>
          <p:nvPr>
            <p:ph type="title" hasCustomPrompt="1"/>
          </p:nvPr>
        </p:nvSpPr>
        <p:spPr>
          <a:xfrm>
            <a:off x="615857" y="309600"/>
            <a:ext cx="9106186" cy="643370"/>
          </a:xfrm>
        </p:spPr>
        <p:txBody>
          <a:bodyPr lIns="0" tIns="0" rIns="0" bIns="0" anchor="t">
            <a:noAutofit/>
          </a:bodyPr>
          <a:lstStyle>
            <a:lvl1pPr>
              <a:lnSpc>
                <a:spcPct val="100000"/>
              </a:lnSpc>
              <a:defRPr sz="2800" b="0"/>
            </a:lvl1pPr>
          </a:lstStyle>
          <a:p>
            <a:r>
              <a:rPr lang="en-GB" dirty="0"/>
              <a:t>Contents (Network Rail Sans size 28)</a:t>
            </a:r>
          </a:p>
        </p:txBody>
      </p:sp>
      <p:sp>
        <p:nvSpPr>
          <p:cNvPr id="25" name="Text Placeholder 12">
            <a:extLst>
              <a:ext uri="{FF2B5EF4-FFF2-40B4-BE49-F238E27FC236}">
                <a16:creationId xmlns:a16="http://schemas.microsoft.com/office/drawing/2014/main" id="{7FF4E978-3EEC-B469-C400-9D84A33486B2}"/>
              </a:ext>
            </a:extLst>
          </p:cNvPr>
          <p:cNvSpPr>
            <a:spLocks noGrp="1"/>
          </p:cNvSpPr>
          <p:nvPr>
            <p:ph type="body" sz="quarter" idx="11" hasCustomPrompt="1"/>
          </p:nvPr>
        </p:nvSpPr>
        <p:spPr>
          <a:xfrm>
            <a:off x="615855" y="914400"/>
            <a:ext cx="10950669" cy="4257394"/>
          </a:xfrm>
        </p:spPr>
        <p:txBody>
          <a:bodyPr>
            <a:normAutofit/>
          </a:bodyPr>
          <a:lstStyle>
            <a:lvl1pPr marL="0" indent="0">
              <a:lnSpc>
                <a:spcPct val="150000"/>
              </a:lnSpc>
              <a:spcBef>
                <a:spcPts val="0"/>
              </a:spcBef>
              <a:buNone/>
              <a:defRPr sz="1800">
                <a:solidFill>
                  <a:schemeClr val="tx2"/>
                </a:solidFill>
              </a:defRPr>
            </a:lvl1pPr>
            <a:lvl2pPr>
              <a:lnSpc>
                <a:spcPct val="150000"/>
              </a:lnSpc>
              <a:spcBef>
                <a:spcPts val="0"/>
              </a:spcBef>
              <a:defRPr sz="1800">
                <a:solidFill>
                  <a:schemeClr val="tx2"/>
                </a:solidFill>
              </a:defRPr>
            </a:lvl2pPr>
            <a:lvl3pPr>
              <a:lnSpc>
                <a:spcPct val="150000"/>
              </a:lnSpc>
              <a:spcBef>
                <a:spcPts val="0"/>
              </a:spcBef>
              <a:defRPr sz="1800">
                <a:solidFill>
                  <a:schemeClr val="tx2"/>
                </a:solidFill>
              </a:defRPr>
            </a:lvl3pPr>
            <a:lvl4pPr>
              <a:lnSpc>
                <a:spcPct val="150000"/>
              </a:lnSpc>
              <a:spcBef>
                <a:spcPts val="0"/>
              </a:spcBef>
              <a:defRPr sz="1800">
                <a:solidFill>
                  <a:schemeClr val="tx2"/>
                </a:solidFill>
              </a:defRPr>
            </a:lvl4pPr>
            <a:lvl5pPr>
              <a:lnSpc>
                <a:spcPct val="150000"/>
              </a:lnSpc>
              <a:spcBef>
                <a:spcPts val="0"/>
              </a:spcBef>
              <a:defRPr sz="1800">
                <a:solidFill>
                  <a:schemeClr val="tx2"/>
                </a:solidFill>
              </a:defRPr>
            </a:lvl5pPr>
          </a:lstStyle>
          <a:p>
            <a:pPr lvl="0"/>
            <a:r>
              <a:rPr lang="en-GB" dirty="0"/>
              <a:t>00_Heading</a:t>
            </a:r>
          </a:p>
        </p:txBody>
      </p:sp>
    </p:spTree>
    <p:extLst>
      <p:ext uri="{BB962C8B-B14F-4D97-AF65-F5344CB8AC3E}">
        <p14:creationId xmlns:p14="http://schemas.microsoft.com/office/powerpoint/2010/main" val="23212677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s slide background image">
    <p:spTree>
      <p:nvGrpSpPr>
        <p:cNvPr id="1" name=""/>
        <p:cNvGrpSpPr/>
        <p:nvPr/>
      </p:nvGrpSpPr>
      <p:grpSpPr>
        <a:xfrm>
          <a:off x="0" y="0"/>
          <a:ext cx="0" cy="0"/>
          <a:chOff x="0" y="0"/>
          <a:chExt cx="0" cy="0"/>
        </a:xfrm>
      </p:grpSpPr>
      <p:pic>
        <p:nvPicPr>
          <p:cNvPr id="8" name="Picture 7" descr="A group of people walking&#10;&#10;Description automatically generated with low confidence">
            <a:extLst>
              <a:ext uri="{FF2B5EF4-FFF2-40B4-BE49-F238E27FC236}">
                <a16:creationId xmlns:a16="http://schemas.microsoft.com/office/drawing/2014/main" id="{D0FB7AFD-2346-D21C-A5E8-ED136176F060}"/>
              </a:ext>
            </a:extLst>
          </p:cNvPr>
          <p:cNvPicPr>
            <a:picLocks noChangeAspect="1"/>
          </p:cNvPicPr>
          <p:nvPr userDrawn="1"/>
        </p:nvPicPr>
        <p:blipFill rotWithShape="1">
          <a:blip r:embed="rId2"/>
          <a:srcRect t="1807" b="13818"/>
          <a:stretch/>
        </p:blipFill>
        <p:spPr>
          <a:xfrm>
            <a:off x="0" y="0"/>
            <a:ext cx="12192000" cy="6858000"/>
          </a:xfrm>
          <a:prstGeom prst="rect">
            <a:avLst/>
          </a:prstGeom>
        </p:spPr>
      </p:pic>
      <p:sp>
        <p:nvSpPr>
          <p:cNvPr id="7" name="Rectangle 6">
            <a:extLst>
              <a:ext uri="{FF2B5EF4-FFF2-40B4-BE49-F238E27FC236}">
                <a16:creationId xmlns:a16="http://schemas.microsoft.com/office/drawing/2014/main" id="{4DC86CD5-75D8-5BAE-6249-680F2DF51F79}"/>
              </a:ext>
            </a:extLst>
          </p:cNvPr>
          <p:cNvSpPr/>
          <p:nvPr userDrawn="1"/>
        </p:nvSpPr>
        <p:spPr>
          <a:xfrm>
            <a:off x="-2" y="0"/>
            <a:ext cx="12191999" cy="6858000"/>
          </a:xfrm>
          <a:prstGeom prst="rect">
            <a:avLst/>
          </a:prstGeom>
          <a:gradFill>
            <a:gsLst>
              <a:gs pos="0">
                <a:srgbClr val="000000">
                  <a:alpha val="40000"/>
                </a:srgbClr>
              </a:gs>
              <a:gs pos="100000">
                <a:srgbClr val="000000">
                  <a:alpha val="10403"/>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35D0D2A9-581E-B663-E7E8-7C44E1316F3C}"/>
              </a:ext>
            </a:extLst>
          </p:cNvPr>
          <p:cNvSpPr>
            <a:spLocks noGrp="1"/>
          </p:cNvSpPr>
          <p:nvPr>
            <p:ph type="title" hasCustomPrompt="1"/>
          </p:nvPr>
        </p:nvSpPr>
        <p:spPr>
          <a:xfrm>
            <a:off x="615857" y="309600"/>
            <a:ext cx="9106186" cy="643370"/>
          </a:xfrm>
        </p:spPr>
        <p:txBody>
          <a:bodyPr lIns="0" tIns="0" rIns="0" bIns="0" anchor="t">
            <a:noAutofit/>
          </a:bodyPr>
          <a:lstStyle>
            <a:lvl1pPr>
              <a:lnSpc>
                <a:spcPct val="100000"/>
              </a:lnSpc>
              <a:defRPr sz="2800" b="0">
                <a:solidFill>
                  <a:schemeClr val="bg1"/>
                </a:solidFill>
              </a:defRPr>
            </a:lvl1pPr>
          </a:lstStyle>
          <a:p>
            <a:r>
              <a:rPr lang="en-GB" dirty="0"/>
              <a:t>Contents (Network Rail Sans size 28)</a:t>
            </a:r>
          </a:p>
        </p:txBody>
      </p:sp>
      <p:sp>
        <p:nvSpPr>
          <p:cNvPr id="25" name="Text Placeholder 12">
            <a:extLst>
              <a:ext uri="{FF2B5EF4-FFF2-40B4-BE49-F238E27FC236}">
                <a16:creationId xmlns:a16="http://schemas.microsoft.com/office/drawing/2014/main" id="{7FF4E978-3EEC-B469-C400-9D84A33486B2}"/>
              </a:ext>
            </a:extLst>
          </p:cNvPr>
          <p:cNvSpPr>
            <a:spLocks noGrp="1"/>
          </p:cNvSpPr>
          <p:nvPr>
            <p:ph type="body" sz="quarter" idx="11" hasCustomPrompt="1"/>
          </p:nvPr>
        </p:nvSpPr>
        <p:spPr>
          <a:xfrm>
            <a:off x="615855" y="914400"/>
            <a:ext cx="10950669" cy="4312169"/>
          </a:xfrm>
        </p:spPr>
        <p:txBody>
          <a:bodyPr>
            <a:normAutofit/>
          </a:bodyPr>
          <a:lstStyle>
            <a:lvl1pPr marL="0" indent="0">
              <a:lnSpc>
                <a:spcPct val="150000"/>
              </a:lnSpc>
              <a:spcBef>
                <a:spcPts val="0"/>
              </a:spcBef>
              <a:buNone/>
              <a:defRPr sz="1800">
                <a:solidFill>
                  <a:schemeClr val="bg1"/>
                </a:solidFill>
              </a:defRPr>
            </a:lvl1pPr>
            <a:lvl2pPr>
              <a:lnSpc>
                <a:spcPct val="150000"/>
              </a:lnSpc>
              <a:spcBef>
                <a:spcPts val="0"/>
              </a:spcBef>
              <a:defRPr sz="1800">
                <a:solidFill>
                  <a:schemeClr val="tx2"/>
                </a:solidFill>
              </a:defRPr>
            </a:lvl2pPr>
            <a:lvl3pPr>
              <a:lnSpc>
                <a:spcPct val="150000"/>
              </a:lnSpc>
              <a:spcBef>
                <a:spcPts val="0"/>
              </a:spcBef>
              <a:defRPr sz="1800">
                <a:solidFill>
                  <a:schemeClr val="tx2"/>
                </a:solidFill>
              </a:defRPr>
            </a:lvl3pPr>
            <a:lvl4pPr>
              <a:lnSpc>
                <a:spcPct val="150000"/>
              </a:lnSpc>
              <a:spcBef>
                <a:spcPts val="0"/>
              </a:spcBef>
              <a:defRPr sz="1800">
                <a:solidFill>
                  <a:schemeClr val="tx2"/>
                </a:solidFill>
              </a:defRPr>
            </a:lvl4pPr>
            <a:lvl5pPr>
              <a:lnSpc>
                <a:spcPct val="150000"/>
              </a:lnSpc>
              <a:spcBef>
                <a:spcPts val="0"/>
              </a:spcBef>
              <a:defRPr sz="1800">
                <a:solidFill>
                  <a:schemeClr val="tx2"/>
                </a:solidFill>
              </a:defRPr>
            </a:lvl5pPr>
          </a:lstStyle>
          <a:p>
            <a:pPr lvl="0"/>
            <a:r>
              <a:rPr lang="en-GB" dirty="0"/>
              <a:t>00_Heading</a:t>
            </a:r>
          </a:p>
        </p:txBody>
      </p:sp>
      <p:pic>
        <p:nvPicPr>
          <p:cNvPr id="9" name="Picture 8" descr="A picture containing drawing&#10;&#10;Description automatically generated">
            <a:extLst>
              <a:ext uri="{FF2B5EF4-FFF2-40B4-BE49-F238E27FC236}">
                <a16:creationId xmlns:a16="http://schemas.microsoft.com/office/drawing/2014/main" id="{3F9A0AB9-1BE4-14CE-F087-F3118C20FEEE}"/>
              </a:ext>
            </a:extLst>
          </p:cNvPr>
          <p:cNvPicPr>
            <a:picLocks noChangeAspect="1"/>
          </p:cNvPicPr>
          <p:nvPr userDrawn="1"/>
        </p:nvPicPr>
        <p:blipFill>
          <a:blip r:embed="rId3"/>
          <a:stretch>
            <a:fillRect/>
          </a:stretch>
        </p:blipFill>
        <p:spPr>
          <a:xfrm>
            <a:off x="10393201" y="193975"/>
            <a:ext cx="1633700" cy="613621"/>
          </a:xfrm>
          <a:prstGeom prst="rect">
            <a:avLst/>
          </a:prstGeom>
        </p:spPr>
      </p:pic>
      <p:pic>
        <p:nvPicPr>
          <p:cNvPr id="11" name="Picture 10">
            <a:extLst>
              <a:ext uri="{FF2B5EF4-FFF2-40B4-BE49-F238E27FC236}">
                <a16:creationId xmlns:a16="http://schemas.microsoft.com/office/drawing/2014/main" id="{FE7F2791-BF38-00F8-AF72-D2A9A195A539}"/>
              </a:ext>
            </a:extLst>
          </p:cNvPr>
          <p:cNvPicPr>
            <a:picLocks noChangeAspect="1"/>
          </p:cNvPicPr>
          <p:nvPr userDrawn="1"/>
        </p:nvPicPr>
        <p:blipFill>
          <a:blip r:embed="rId4"/>
          <a:stretch>
            <a:fillRect/>
          </a:stretch>
        </p:blipFill>
        <p:spPr>
          <a:xfrm>
            <a:off x="581374" y="5371943"/>
            <a:ext cx="2044700" cy="803275"/>
          </a:xfrm>
          <a:prstGeom prst="rect">
            <a:avLst/>
          </a:prstGeom>
        </p:spPr>
      </p:pic>
      <p:pic>
        <p:nvPicPr>
          <p:cNvPr id="3" name="Picture 2">
            <a:extLst>
              <a:ext uri="{FF2B5EF4-FFF2-40B4-BE49-F238E27FC236}">
                <a16:creationId xmlns:a16="http://schemas.microsoft.com/office/drawing/2014/main" id="{41EF5783-3A4E-271D-315C-F71039EAF70A}"/>
              </a:ext>
            </a:extLst>
          </p:cNvPr>
          <p:cNvPicPr>
            <a:picLocks noChangeAspect="1"/>
          </p:cNvPicPr>
          <p:nvPr userDrawn="1"/>
        </p:nvPicPr>
        <p:blipFill rotWithShape="1">
          <a:blip r:embed="rId5"/>
          <a:srcRect l="1536" r="2846"/>
          <a:stretch/>
        </p:blipFill>
        <p:spPr>
          <a:xfrm>
            <a:off x="-3" y="5849869"/>
            <a:ext cx="12192000" cy="876300"/>
          </a:xfrm>
          <a:prstGeom prst="rect">
            <a:avLst/>
          </a:prstGeom>
        </p:spPr>
      </p:pic>
    </p:spTree>
    <p:extLst>
      <p:ext uri="{BB962C8B-B14F-4D97-AF65-F5344CB8AC3E}">
        <p14:creationId xmlns:p14="http://schemas.microsoft.com/office/powerpoint/2010/main" val="41375647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logo">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BF1A826-9F4F-9B46-8126-925DB0D19966}"/>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10193980" y="12700"/>
            <a:ext cx="1985319" cy="911499"/>
          </a:xfrm>
          <a:prstGeom prst="rect">
            <a:avLst/>
          </a:prstGeom>
        </p:spPr>
      </p:pic>
      <p:pic>
        <p:nvPicPr>
          <p:cNvPr id="7" name="Picture 6">
            <a:extLst>
              <a:ext uri="{FF2B5EF4-FFF2-40B4-BE49-F238E27FC236}">
                <a16:creationId xmlns:a16="http://schemas.microsoft.com/office/drawing/2014/main" id="{85094175-88DD-9346-9CF9-77A85DAE886F}"/>
              </a:ext>
            </a:extLst>
          </p:cNvPr>
          <p:cNvPicPr>
            <a:picLocks noChangeAspect="1"/>
          </p:cNvPicPr>
          <p:nvPr userDrawn="1"/>
        </p:nvPicPr>
        <p:blipFill>
          <a:blip r:embed="rId3"/>
          <a:stretch>
            <a:fillRect/>
          </a:stretch>
        </p:blipFill>
        <p:spPr>
          <a:xfrm>
            <a:off x="351519" y="5608937"/>
            <a:ext cx="2501900" cy="1143000"/>
          </a:xfrm>
          <a:prstGeom prst="rect">
            <a:avLst/>
          </a:prstGeom>
        </p:spPr>
      </p:pic>
      <p:sp>
        <p:nvSpPr>
          <p:cNvPr id="2" name="Title 1">
            <a:extLst>
              <a:ext uri="{FF2B5EF4-FFF2-40B4-BE49-F238E27FC236}">
                <a16:creationId xmlns:a16="http://schemas.microsoft.com/office/drawing/2014/main" id="{07B01B86-9237-1A4E-8C9D-B426DA08A924}"/>
              </a:ext>
            </a:extLst>
          </p:cNvPr>
          <p:cNvSpPr>
            <a:spLocks noGrp="1"/>
          </p:cNvSpPr>
          <p:nvPr>
            <p:ph type="title" hasCustomPrompt="1"/>
          </p:nvPr>
        </p:nvSpPr>
        <p:spPr>
          <a:xfrm>
            <a:off x="633600" y="309600"/>
            <a:ext cx="8533230" cy="643370"/>
          </a:xfrm>
        </p:spPr>
        <p:txBody>
          <a:bodyPr lIns="0" tIns="0" rIns="0" bIns="0" anchor="t" anchorCtr="0">
            <a:noAutofit/>
          </a:bodyPr>
          <a:lstStyle>
            <a:lvl1pPr>
              <a:lnSpc>
                <a:spcPct val="100000"/>
              </a:lnSpc>
              <a:defRPr sz="2800" b="0"/>
            </a:lvl1pPr>
          </a:lstStyle>
          <a:p>
            <a:r>
              <a:rPr lang="en-GB" dirty="0"/>
              <a:t>Page heading</a:t>
            </a:r>
          </a:p>
        </p:txBody>
      </p:sp>
      <p:sp>
        <p:nvSpPr>
          <p:cNvPr id="3" name="Content Placeholder 2">
            <a:extLst>
              <a:ext uri="{FF2B5EF4-FFF2-40B4-BE49-F238E27FC236}">
                <a16:creationId xmlns:a16="http://schemas.microsoft.com/office/drawing/2014/main" id="{5D7777ED-9D28-854C-BF7B-8230A9A7DAA2}"/>
              </a:ext>
            </a:extLst>
          </p:cNvPr>
          <p:cNvSpPr>
            <a:spLocks noGrp="1"/>
          </p:cNvSpPr>
          <p:nvPr>
            <p:ph idx="1" hasCustomPrompt="1"/>
          </p:nvPr>
        </p:nvSpPr>
        <p:spPr>
          <a:xfrm>
            <a:off x="633600" y="1033200"/>
            <a:ext cx="10932925" cy="4452411"/>
          </a:xfrm>
        </p:spPr>
        <p:txBody>
          <a:bodyPr lIns="0" tIns="0" rIns="0" bIns="0">
            <a:noAutofit/>
          </a:bodyPr>
          <a:lstStyle>
            <a:lvl1pPr marL="180000" indent="-180000">
              <a:defRPr sz="1400"/>
            </a:lvl1pPr>
            <a:lvl2pPr marL="360000" indent="-180000">
              <a:defRPr sz="1400"/>
            </a:lvl2pPr>
            <a:lvl3pPr marL="540000" indent="-180000">
              <a:defRPr sz="1400"/>
            </a:lvl3pPr>
            <a:lvl4pPr marL="720000" indent="-180000">
              <a:defRPr sz="1400"/>
            </a:lvl4pPr>
            <a:lvl5pPr>
              <a:defRPr sz="1600"/>
            </a:lvl5pPr>
          </a:lstStyle>
          <a:p>
            <a:pPr lvl="0"/>
            <a:r>
              <a:rPr lang="en-GB" dirty="0"/>
              <a:t>Click to edit body copy</a:t>
            </a:r>
          </a:p>
          <a:p>
            <a:pPr lvl="1"/>
            <a:r>
              <a:rPr lang="en-GB" dirty="0"/>
              <a:t>Second level</a:t>
            </a:r>
          </a:p>
          <a:p>
            <a:pPr lvl="2"/>
            <a:r>
              <a:rPr lang="en-GB" dirty="0"/>
              <a:t>Third level</a:t>
            </a:r>
          </a:p>
          <a:p>
            <a:pPr lvl="3"/>
            <a:r>
              <a:rPr lang="en-GB" dirty="0"/>
              <a:t>Fourth level</a:t>
            </a:r>
          </a:p>
        </p:txBody>
      </p:sp>
    </p:spTree>
    <p:extLst>
      <p:ext uri="{BB962C8B-B14F-4D97-AF65-F5344CB8AC3E}">
        <p14:creationId xmlns:p14="http://schemas.microsoft.com/office/powerpoint/2010/main" val="42485265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B5F402-B27A-B94A-BA5C-20757AB3C850}"/>
              </a:ext>
            </a:extLst>
          </p:cNvPr>
          <p:cNvSpPr>
            <a:spLocks noGrp="1"/>
          </p:cNvSpPr>
          <p:nvPr>
            <p:ph type="title"/>
          </p:nvPr>
        </p:nvSpPr>
        <p:spPr>
          <a:xfrm>
            <a:off x="615949" y="365125"/>
            <a:ext cx="10950575" cy="1325563"/>
          </a:xfrm>
          <a:prstGeom prst="rect">
            <a:avLst/>
          </a:prstGeom>
        </p:spPr>
        <p:txBody>
          <a:bodyPr vert="horz" lIns="0" tIns="0" rIns="0" bIns="0" rtlCol="0" anchor="ctr">
            <a:normAutofit/>
          </a:bodyPr>
          <a:lstStyle/>
          <a:p>
            <a:r>
              <a:rPr lang="en-GB" dirty="0"/>
              <a:t>Click to edit Master title style</a:t>
            </a:r>
          </a:p>
        </p:txBody>
      </p:sp>
      <p:sp>
        <p:nvSpPr>
          <p:cNvPr id="3" name="Text Placeholder 2">
            <a:extLst>
              <a:ext uri="{FF2B5EF4-FFF2-40B4-BE49-F238E27FC236}">
                <a16:creationId xmlns:a16="http://schemas.microsoft.com/office/drawing/2014/main" id="{BB3D9F65-AD38-0343-88C5-58AB0769691C}"/>
              </a:ext>
            </a:extLst>
          </p:cNvPr>
          <p:cNvSpPr>
            <a:spLocks noGrp="1"/>
          </p:cNvSpPr>
          <p:nvPr>
            <p:ph type="body" idx="1"/>
          </p:nvPr>
        </p:nvSpPr>
        <p:spPr>
          <a:xfrm>
            <a:off x="615949" y="1825625"/>
            <a:ext cx="10950575" cy="4352400"/>
          </a:xfrm>
          <a:prstGeom prst="rect">
            <a:avLst/>
          </a:prstGeom>
        </p:spPr>
        <p:txBody>
          <a:bodyPr vert="horz" lIns="0" tIns="0" rIns="0" bIns="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MSIPCMContentMarking" descr="{&quot;HashCode&quot;:-1288984879,&quot;Placement&quot;:&quot;Header&quot;,&quot;Top&quot;:0.0,&quot;Left&quot;:451.105438,&quot;SlideWidth&quot;:960,&quot;SlideHeight&quot;:540}">
            <a:extLst>
              <a:ext uri="{FF2B5EF4-FFF2-40B4-BE49-F238E27FC236}">
                <a16:creationId xmlns:a16="http://schemas.microsoft.com/office/drawing/2014/main" id="{0221079D-787D-47F6-B178-4BD5E0F4EBF3}"/>
              </a:ext>
            </a:extLst>
          </p:cNvPr>
          <p:cNvSpPr txBox="1"/>
          <p:nvPr userDrawn="1"/>
        </p:nvSpPr>
        <p:spPr>
          <a:xfrm>
            <a:off x="5729039" y="0"/>
            <a:ext cx="733923"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000000"/>
                </a:solidFill>
                <a:latin typeface="Calibri" panose="020F0502020204030204" pitchFamily="34" charset="0"/>
              </a:rPr>
              <a:t>OFFICIAL</a:t>
            </a:r>
          </a:p>
        </p:txBody>
      </p:sp>
    </p:spTree>
    <p:extLst>
      <p:ext uri="{BB962C8B-B14F-4D97-AF65-F5344CB8AC3E}">
        <p14:creationId xmlns:p14="http://schemas.microsoft.com/office/powerpoint/2010/main" val="3045893953"/>
      </p:ext>
    </p:extLst>
  </p:cSld>
  <p:clrMap bg1="lt1" tx1="dk1" bg2="lt2" tx2="dk2" accent1="accent1" accent2="accent2" accent3="accent3" accent4="accent4" accent5="accent5" accent6="accent6" hlink="hlink" folHlink="folHlink"/>
  <p:sldLayoutIdLst>
    <p:sldLayoutId id="2147483661" r:id="rId1"/>
    <p:sldLayoutId id="2147483664" r:id="rId2"/>
    <p:sldLayoutId id="2147483665" r:id="rId3"/>
    <p:sldLayoutId id="2147483666" r:id="rId4"/>
    <p:sldLayoutId id="2147483667" r:id="rId5"/>
    <p:sldLayoutId id="2147483668" r:id="rId6"/>
    <p:sldLayoutId id="2147483669" r:id="rId7"/>
    <p:sldLayoutId id="2147483677" r:id="rId8"/>
    <p:sldLayoutId id="2147483670" r:id="rId9"/>
    <p:sldLayoutId id="2147483674" r:id="rId10"/>
    <p:sldLayoutId id="2147483678" r:id="rId11"/>
    <p:sldLayoutId id="2147483672" r:id="rId12"/>
    <p:sldLayoutId id="2147483679" r:id="rId13"/>
    <p:sldLayoutId id="2147483675" r:id="rId14"/>
    <p:sldLayoutId id="2147483676" r:id="rId15"/>
    <p:sldLayoutId id="2147483673" r:id="rId16"/>
  </p:sldLayoutIdLst>
  <p:txStyles>
    <p:titleStyle>
      <a:lvl1pPr algn="l" defTabSz="914400" rtl="0" eaLnBrk="1" latinLnBrk="0" hangingPunct="1">
        <a:lnSpc>
          <a:spcPct val="90000"/>
        </a:lnSpc>
        <a:spcBef>
          <a:spcPct val="0"/>
        </a:spcBef>
        <a:buNone/>
        <a:defRPr sz="28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88">
          <p15:clr>
            <a:srgbClr val="F26B43"/>
          </p15:clr>
        </p15:guide>
        <p15:guide id="4" orient="horz" pos="791">
          <p15:clr>
            <a:srgbClr val="F26B43"/>
          </p15:clr>
        </p15:guide>
        <p15:guide id="5" pos="7286">
          <p15:clr>
            <a:srgbClr val="F26B43"/>
          </p15:clr>
        </p15:guide>
        <p15:guide id="6" orient="horz" pos="3456">
          <p15:clr>
            <a:srgbClr val="F26B43"/>
          </p15:clr>
        </p15:guide>
        <p15:guide id="8" pos="7420">
          <p15:clr>
            <a:srgbClr val="F26B43"/>
          </p15:clr>
        </p15:guide>
        <p15:guide id="9" pos="7548">
          <p15:clr>
            <a:srgbClr val="F26B43"/>
          </p15:clr>
        </p15:guide>
        <p15:guide id="10" orient="horz" pos="258">
          <p15:clr>
            <a:srgbClr val="F26B43"/>
          </p15:clr>
        </p15:guide>
        <p15:guide id="11" orient="horz" pos="4062">
          <p15:clr>
            <a:srgbClr val="F26B43"/>
          </p15:clr>
        </p15:guide>
        <p15:guide id="12" pos="258">
          <p15:clr>
            <a:srgbClr val="F26B43"/>
          </p15:clr>
        </p15:guide>
        <p15:guide id="13" pos="128">
          <p15:clr>
            <a:srgbClr val="F26B43"/>
          </p15:clr>
        </p15:guide>
        <p15:guide id="14" pos="888">
          <p15:clr>
            <a:srgbClr val="F26B43"/>
          </p15:clr>
        </p15:guide>
        <p15:guide id="15" orient="horz" pos="3803" userDrawn="1">
          <p15:clr>
            <a:srgbClr val="F26B43"/>
          </p15:clr>
        </p15:guide>
        <p15:guide id="16" orient="horz" pos="3678" userDrawn="1">
          <p15:clr>
            <a:srgbClr val="F26B43"/>
          </p15:clr>
        </p15:guide>
        <p15:guide id="17" orient="horz" pos="4190" userDrawn="1">
          <p15:clr>
            <a:srgbClr val="F26B43"/>
          </p15:clr>
        </p15:guide>
        <p15:guide id="19" orient="horz" pos="500" userDrawn="1">
          <p15:clr>
            <a:srgbClr val="F26B43"/>
          </p15:clr>
        </p15:guide>
        <p15:guide id="20" orient="horz" pos="902" userDrawn="1">
          <p15:clr>
            <a:srgbClr val="F26B43"/>
          </p15:clr>
        </p15:guide>
        <p15:guide id="21" pos="364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B5F402-B27A-B94A-BA5C-20757AB3C850}"/>
              </a:ext>
            </a:extLst>
          </p:cNvPr>
          <p:cNvSpPr>
            <a:spLocks noGrp="1"/>
          </p:cNvSpPr>
          <p:nvPr>
            <p:ph type="title"/>
          </p:nvPr>
        </p:nvSpPr>
        <p:spPr>
          <a:xfrm>
            <a:off x="615949" y="365125"/>
            <a:ext cx="10950575"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BB3D9F65-AD38-0343-88C5-58AB0769691C}"/>
              </a:ext>
            </a:extLst>
          </p:cNvPr>
          <p:cNvSpPr>
            <a:spLocks noGrp="1"/>
          </p:cNvSpPr>
          <p:nvPr>
            <p:ph type="body" idx="1"/>
          </p:nvPr>
        </p:nvSpPr>
        <p:spPr>
          <a:xfrm>
            <a:off x="615949" y="1825625"/>
            <a:ext cx="10950575"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MSIPCMContentMarking" descr="{&quot;HashCode&quot;:-1288984879,&quot;Placement&quot;:&quot;Header&quot;,&quot;Top&quot;:0.0,&quot;Left&quot;:451.105438,&quot;SlideWidth&quot;:960,&quot;SlideHeight&quot;:540}">
            <a:extLst>
              <a:ext uri="{FF2B5EF4-FFF2-40B4-BE49-F238E27FC236}">
                <a16:creationId xmlns:a16="http://schemas.microsoft.com/office/drawing/2014/main" id="{BFF3CFBE-5772-46D0-8794-0CC2E583ACD8}"/>
              </a:ext>
            </a:extLst>
          </p:cNvPr>
          <p:cNvSpPr txBox="1"/>
          <p:nvPr userDrawn="1"/>
        </p:nvSpPr>
        <p:spPr>
          <a:xfrm>
            <a:off x="5729039" y="0"/>
            <a:ext cx="733923"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000000"/>
                </a:solidFill>
                <a:latin typeface="Calibri" panose="020F0502020204030204" pitchFamily="34" charset="0"/>
              </a:rPr>
              <a:t>OFFICIAL</a:t>
            </a:r>
          </a:p>
        </p:txBody>
      </p:sp>
    </p:spTree>
    <p:extLst>
      <p:ext uri="{BB962C8B-B14F-4D97-AF65-F5344CB8AC3E}">
        <p14:creationId xmlns:p14="http://schemas.microsoft.com/office/powerpoint/2010/main" val="131843386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88">
          <p15:clr>
            <a:srgbClr val="F26B43"/>
          </p15:clr>
        </p15:guide>
        <p15:guide id="4" orient="horz" pos="791">
          <p15:clr>
            <a:srgbClr val="F26B43"/>
          </p15:clr>
        </p15:guide>
        <p15:guide id="5" pos="7286">
          <p15:clr>
            <a:srgbClr val="F26B43"/>
          </p15:clr>
        </p15:guide>
        <p15:guide id="6" orient="horz" pos="3456">
          <p15:clr>
            <a:srgbClr val="F26B43"/>
          </p15:clr>
        </p15:guide>
        <p15:guide id="8" pos="7420">
          <p15:clr>
            <a:srgbClr val="F26B43"/>
          </p15:clr>
        </p15:guide>
        <p15:guide id="9" pos="7548">
          <p15:clr>
            <a:srgbClr val="F26B43"/>
          </p15:clr>
        </p15:guide>
        <p15:guide id="10" orient="horz" pos="258">
          <p15:clr>
            <a:srgbClr val="F26B43"/>
          </p15:clr>
        </p15:guide>
        <p15:guide id="11" orient="horz" pos="4062">
          <p15:clr>
            <a:srgbClr val="F26B43"/>
          </p15:clr>
        </p15:guide>
        <p15:guide id="12" pos="258">
          <p15:clr>
            <a:srgbClr val="F26B43"/>
          </p15:clr>
        </p15:guide>
        <p15:guide id="13" pos="128">
          <p15:clr>
            <a:srgbClr val="F26B43"/>
          </p15:clr>
        </p15:guide>
        <p15:guide id="14" pos="888">
          <p15:clr>
            <a:srgbClr val="F26B43"/>
          </p15:clr>
        </p15:guide>
        <p15:guide id="15" orient="horz" pos="3803">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D15D429-E7B1-4220-A6F3-D186F2B947FB}"/>
              </a:ext>
            </a:extLst>
          </p:cNvPr>
          <p:cNvSpPr>
            <a:spLocks noGrp="1"/>
          </p:cNvSpPr>
          <p:nvPr>
            <p:ph type="subTitle" idx="1"/>
          </p:nvPr>
        </p:nvSpPr>
        <p:spPr>
          <a:xfrm>
            <a:off x="622799" y="2844823"/>
            <a:ext cx="11052527" cy="524257"/>
          </a:xfrm>
        </p:spPr>
        <p:txBody>
          <a:bodyPr/>
          <a:lstStyle/>
          <a:p>
            <a:r>
              <a:rPr lang="en-GB" sz="3200" dirty="0">
                <a:latin typeface="Network Rail Sans" panose="02000000040000020004" pitchFamily="50" charset="0"/>
              </a:rPr>
              <a:t>6</a:t>
            </a:r>
            <a:r>
              <a:rPr lang="en-GB" sz="3200" baseline="30000" dirty="0">
                <a:latin typeface="Network Rail Sans" panose="02000000040000020004" pitchFamily="50" charset="0"/>
              </a:rPr>
              <a:t>th</a:t>
            </a:r>
            <a:r>
              <a:rPr lang="en-GB" sz="3200" dirty="0">
                <a:latin typeface="Network Rail Sans" panose="02000000040000020004" pitchFamily="50" charset="0"/>
              </a:rPr>
              <a:t> October 2022</a:t>
            </a:r>
          </a:p>
        </p:txBody>
      </p:sp>
      <p:sp>
        <p:nvSpPr>
          <p:cNvPr id="3" name="Text Placeholder 2">
            <a:extLst>
              <a:ext uri="{FF2B5EF4-FFF2-40B4-BE49-F238E27FC236}">
                <a16:creationId xmlns:a16="http://schemas.microsoft.com/office/drawing/2014/main" id="{C11D4A2D-4494-EAE9-7994-2AAA24211A35}"/>
              </a:ext>
            </a:extLst>
          </p:cNvPr>
          <p:cNvSpPr>
            <a:spLocks noGrp="1"/>
          </p:cNvSpPr>
          <p:nvPr>
            <p:ph type="body" sz="quarter" idx="13"/>
          </p:nvPr>
        </p:nvSpPr>
        <p:spPr>
          <a:xfrm>
            <a:off x="622800" y="969778"/>
            <a:ext cx="11464097" cy="1378709"/>
          </a:xfrm>
        </p:spPr>
        <p:txBody>
          <a:bodyPr/>
          <a:lstStyle/>
          <a:p>
            <a:r>
              <a:rPr lang="en-US" dirty="0"/>
              <a:t>Industry Briefing for Sunday 2 TT May 2023</a:t>
            </a:r>
            <a:endParaRPr lang="en-GB" dirty="0">
              <a:latin typeface="Network Rail Sans" panose="02000000040000020004" pitchFamily="50" charset="0"/>
            </a:endParaRPr>
          </a:p>
        </p:txBody>
      </p:sp>
    </p:spTree>
    <p:extLst>
      <p:ext uri="{BB962C8B-B14F-4D97-AF65-F5344CB8AC3E}">
        <p14:creationId xmlns:p14="http://schemas.microsoft.com/office/powerpoint/2010/main" val="224102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0C9CA-865D-4E89-950B-0A4042BF30AA}"/>
              </a:ext>
            </a:extLst>
          </p:cNvPr>
          <p:cNvSpPr>
            <a:spLocks noGrp="1"/>
          </p:cNvSpPr>
          <p:nvPr>
            <p:ph type="title"/>
          </p:nvPr>
        </p:nvSpPr>
        <p:spPr/>
        <p:txBody>
          <a:bodyPr>
            <a:normAutofit fontScale="90000"/>
          </a:bodyPr>
          <a:lstStyle/>
          <a:p>
            <a:r>
              <a:rPr lang="en-GB" sz="3000" dirty="0"/>
              <a:t>Key conflicts points</a:t>
            </a:r>
          </a:p>
        </p:txBody>
      </p:sp>
      <p:sp>
        <p:nvSpPr>
          <p:cNvPr id="3" name="Content Placeholder 2">
            <a:extLst>
              <a:ext uri="{FF2B5EF4-FFF2-40B4-BE49-F238E27FC236}">
                <a16:creationId xmlns:a16="http://schemas.microsoft.com/office/drawing/2014/main" id="{C65CFB3F-1EB5-4F0D-880D-330F6A48EDE2}"/>
              </a:ext>
            </a:extLst>
          </p:cNvPr>
          <p:cNvSpPr>
            <a:spLocks noGrp="1"/>
          </p:cNvSpPr>
          <p:nvPr>
            <p:ph sz="quarter" idx="10"/>
          </p:nvPr>
        </p:nvSpPr>
        <p:spPr>
          <a:xfrm>
            <a:off x="1184275" y="2237671"/>
            <a:ext cx="4480545" cy="3306640"/>
          </a:xfrm>
        </p:spPr>
        <p:txBody>
          <a:bodyPr/>
          <a:lstStyle/>
          <a:p>
            <a:r>
              <a:rPr lang="en-GB" sz="2000" b="1" dirty="0"/>
              <a:t>Relief Line running</a:t>
            </a:r>
          </a:p>
          <a:p>
            <a:endParaRPr lang="en-GB" sz="2000" b="1" dirty="0"/>
          </a:p>
        </p:txBody>
      </p:sp>
      <p:pic>
        <p:nvPicPr>
          <p:cNvPr id="4" name="Picture 3">
            <a:extLst>
              <a:ext uri="{FF2B5EF4-FFF2-40B4-BE49-F238E27FC236}">
                <a16:creationId xmlns:a16="http://schemas.microsoft.com/office/drawing/2014/main" id="{D36CD537-1D87-4FC5-B891-8A2C1889A1D9}"/>
              </a:ext>
            </a:extLst>
          </p:cNvPr>
          <p:cNvPicPr>
            <a:picLocks noChangeAspect="1"/>
          </p:cNvPicPr>
          <p:nvPr/>
        </p:nvPicPr>
        <p:blipFill>
          <a:blip r:embed="rId2"/>
          <a:srcRect/>
          <a:stretch/>
        </p:blipFill>
        <p:spPr>
          <a:xfrm>
            <a:off x="1184275" y="2893207"/>
            <a:ext cx="6135852" cy="3306640"/>
          </a:xfrm>
          <a:prstGeom prst="rect">
            <a:avLst/>
          </a:prstGeom>
        </p:spPr>
      </p:pic>
      <p:sp>
        <p:nvSpPr>
          <p:cNvPr id="5" name="Content Placeholder 2">
            <a:extLst>
              <a:ext uri="{FF2B5EF4-FFF2-40B4-BE49-F238E27FC236}">
                <a16:creationId xmlns:a16="http://schemas.microsoft.com/office/drawing/2014/main" id="{1BB07CAB-F65C-47DB-A3E9-1D7B8EB23398}"/>
              </a:ext>
            </a:extLst>
          </p:cNvPr>
          <p:cNvSpPr txBox="1">
            <a:spLocks/>
          </p:cNvSpPr>
          <p:nvPr/>
        </p:nvSpPr>
        <p:spPr>
          <a:xfrm>
            <a:off x="7793231" y="2769443"/>
            <a:ext cx="3982457" cy="330664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The potential conflict points at Ladbroke Grove and Portobello Junction between a Crossrail service moving from the central section and a London Paddington-bound train arriving on the Up Relief Line are circled in </a:t>
            </a:r>
            <a:r>
              <a:rPr lang="en-GB" sz="2000" i="1" dirty="0">
                <a:solidFill>
                  <a:srgbClr val="FF0000"/>
                </a:solidFill>
              </a:rPr>
              <a:t>red</a:t>
            </a:r>
          </a:p>
          <a:p>
            <a:r>
              <a:rPr lang="en-GB" sz="2000" dirty="0"/>
              <a:t>Again, with margins of up to 3:30 required, this means faster trains need pathing added to allow slower services to cross the junctions first</a:t>
            </a:r>
          </a:p>
        </p:txBody>
      </p:sp>
    </p:spTree>
    <p:extLst>
      <p:ext uri="{BB962C8B-B14F-4D97-AF65-F5344CB8AC3E}">
        <p14:creationId xmlns:p14="http://schemas.microsoft.com/office/powerpoint/2010/main" val="29509065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0C9CA-865D-4E89-950B-0A4042BF30AA}"/>
              </a:ext>
            </a:extLst>
          </p:cNvPr>
          <p:cNvSpPr>
            <a:spLocks noGrp="1"/>
          </p:cNvSpPr>
          <p:nvPr>
            <p:ph type="title"/>
          </p:nvPr>
        </p:nvSpPr>
        <p:spPr/>
        <p:txBody>
          <a:bodyPr>
            <a:normAutofit fontScale="90000"/>
          </a:bodyPr>
          <a:lstStyle/>
          <a:p>
            <a:r>
              <a:rPr lang="en-GB" sz="3000" dirty="0"/>
              <a:t>Ladbroke Grove occupancy </a:t>
            </a:r>
            <a:br>
              <a:rPr lang="en-GB" sz="3000" dirty="0"/>
            </a:br>
            <a:r>
              <a:rPr lang="en-GB" sz="3000" dirty="0"/>
              <a:t>- example</a:t>
            </a:r>
          </a:p>
        </p:txBody>
      </p:sp>
      <p:pic>
        <p:nvPicPr>
          <p:cNvPr id="5" name="Content Placeholder 4" descr="A picture containing accessory, vector graphics, colorful&#10;&#10;Description automatically generated">
            <a:extLst>
              <a:ext uri="{FF2B5EF4-FFF2-40B4-BE49-F238E27FC236}">
                <a16:creationId xmlns:a16="http://schemas.microsoft.com/office/drawing/2014/main" id="{A4FED00D-6C13-481B-BECF-52A0E0962BEF}"/>
              </a:ext>
            </a:extLst>
          </p:cNvPr>
          <p:cNvPicPr>
            <a:picLocks noGrp="1" noChangeAspect="1"/>
          </p:cNvPicPr>
          <p:nvPr>
            <p:ph sz="quarter" idx="10"/>
          </p:nvPr>
        </p:nvPicPr>
        <p:blipFill>
          <a:blip r:embed="rId2"/>
          <a:stretch>
            <a:fillRect/>
          </a:stretch>
        </p:blipFill>
        <p:spPr>
          <a:xfrm>
            <a:off x="6233531" y="787442"/>
            <a:ext cx="4940549" cy="5283115"/>
          </a:xfrm>
        </p:spPr>
      </p:pic>
      <p:sp>
        <p:nvSpPr>
          <p:cNvPr id="6" name="Content Placeholder 2">
            <a:extLst>
              <a:ext uri="{FF2B5EF4-FFF2-40B4-BE49-F238E27FC236}">
                <a16:creationId xmlns:a16="http://schemas.microsoft.com/office/drawing/2014/main" id="{7F9F5BDB-330A-4D6D-833E-241B4DDC94C7}"/>
              </a:ext>
            </a:extLst>
          </p:cNvPr>
          <p:cNvSpPr txBox="1">
            <a:spLocks/>
          </p:cNvSpPr>
          <p:nvPr/>
        </p:nvSpPr>
        <p:spPr>
          <a:xfrm>
            <a:off x="1170587" y="2553628"/>
            <a:ext cx="4427325" cy="2942591"/>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This shows what happens when you merge the two occupancy graphs for services crossing Ladbroke Grove between 11:00 and 12:00.</a:t>
            </a:r>
          </a:p>
          <a:p>
            <a:r>
              <a:rPr lang="en-GB" sz="2000" dirty="0"/>
              <a:t>This example is for the Relief Line block, with all services running on the Main Line between Southall West Junction and Kensal Green East Junction (crossover 8066).</a:t>
            </a:r>
          </a:p>
        </p:txBody>
      </p:sp>
    </p:spTree>
    <p:extLst>
      <p:ext uri="{BB962C8B-B14F-4D97-AF65-F5344CB8AC3E}">
        <p14:creationId xmlns:p14="http://schemas.microsoft.com/office/powerpoint/2010/main" val="38634194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0C9CA-865D-4E89-950B-0A4042BF30AA}"/>
              </a:ext>
            </a:extLst>
          </p:cNvPr>
          <p:cNvSpPr>
            <a:spLocks noGrp="1"/>
          </p:cNvSpPr>
          <p:nvPr>
            <p:ph type="title"/>
          </p:nvPr>
        </p:nvSpPr>
        <p:spPr>
          <a:xfrm>
            <a:off x="3802275" y="496663"/>
            <a:ext cx="5943891" cy="481500"/>
          </a:xfrm>
        </p:spPr>
        <p:txBody>
          <a:bodyPr>
            <a:normAutofit fontScale="90000"/>
          </a:bodyPr>
          <a:lstStyle/>
          <a:p>
            <a:r>
              <a:rPr lang="en-GB" sz="3000" dirty="0"/>
              <a:t>Main Line block operator overall inbound timings</a:t>
            </a:r>
          </a:p>
        </p:txBody>
      </p:sp>
      <p:graphicFrame>
        <p:nvGraphicFramePr>
          <p:cNvPr id="5" name="Table 4">
            <a:extLst>
              <a:ext uri="{FF2B5EF4-FFF2-40B4-BE49-F238E27FC236}">
                <a16:creationId xmlns:a16="http://schemas.microsoft.com/office/drawing/2014/main" id="{F996B35E-3483-423E-83D2-A2200BCBAE75}"/>
              </a:ext>
            </a:extLst>
          </p:cNvPr>
          <p:cNvGraphicFramePr>
            <a:graphicFrameLocks noGrp="1"/>
          </p:cNvGraphicFramePr>
          <p:nvPr/>
        </p:nvGraphicFramePr>
        <p:xfrm>
          <a:off x="1242410" y="1486814"/>
          <a:ext cx="6608048" cy="4988320"/>
        </p:xfrm>
        <a:graphic>
          <a:graphicData uri="http://schemas.openxmlformats.org/drawingml/2006/table">
            <a:tbl>
              <a:tblPr firstRow="1" firstCol="1" bandRow="1">
                <a:tableStyleId>{5C22544A-7EE6-4342-B048-85BDC9FD1C3A}</a:tableStyleId>
              </a:tblPr>
              <a:tblGrid>
                <a:gridCol w="1070924">
                  <a:extLst>
                    <a:ext uri="{9D8B030D-6E8A-4147-A177-3AD203B41FA5}">
                      <a16:colId xmlns:a16="http://schemas.microsoft.com/office/drawing/2014/main" val="2834549891"/>
                    </a:ext>
                  </a:extLst>
                </a:gridCol>
                <a:gridCol w="800955">
                  <a:extLst>
                    <a:ext uri="{9D8B030D-6E8A-4147-A177-3AD203B41FA5}">
                      <a16:colId xmlns:a16="http://schemas.microsoft.com/office/drawing/2014/main" val="1787569770"/>
                    </a:ext>
                  </a:extLst>
                </a:gridCol>
                <a:gridCol w="1074367">
                  <a:extLst>
                    <a:ext uri="{9D8B030D-6E8A-4147-A177-3AD203B41FA5}">
                      <a16:colId xmlns:a16="http://schemas.microsoft.com/office/drawing/2014/main" val="2103399746"/>
                    </a:ext>
                  </a:extLst>
                </a:gridCol>
                <a:gridCol w="997233">
                  <a:extLst>
                    <a:ext uri="{9D8B030D-6E8A-4147-A177-3AD203B41FA5}">
                      <a16:colId xmlns:a16="http://schemas.microsoft.com/office/drawing/2014/main" val="1050682801"/>
                    </a:ext>
                  </a:extLst>
                </a:gridCol>
                <a:gridCol w="2664569">
                  <a:extLst>
                    <a:ext uri="{9D8B030D-6E8A-4147-A177-3AD203B41FA5}">
                      <a16:colId xmlns:a16="http://schemas.microsoft.com/office/drawing/2014/main" val="1774712016"/>
                    </a:ext>
                  </a:extLst>
                </a:gridCol>
              </a:tblGrid>
              <a:tr h="155885">
                <a:tc>
                  <a:txBody>
                    <a:bodyPr/>
                    <a:lstStyle/>
                    <a:p>
                      <a:pPr marL="0" marR="0">
                        <a:spcBef>
                          <a:spcPts val="0"/>
                        </a:spcBef>
                        <a:spcAft>
                          <a:spcPts val="0"/>
                        </a:spcAft>
                      </a:pPr>
                      <a:r>
                        <a:rPr lang="en-GB" sz="900">
                          <a:effectLst/>
                        </a:rPr>
                        <a:t>Arrival time</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dirty="0">
                          <a:effectLst/>
                        </a:rPr>
                        <a:t>Operator</a:t>
                      </a:r>
                      <a:endParaRPr lang="en-GB" sz="900" dirty="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Timing Load</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From</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Station calls</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extLst>
                  <a:ext uri="{0D108BD9-81ED-4DB2-BD59-A6C34878D82A}">
                    <a16:rowId xmlns:a16="http://schemas.microsoft.com/office/drawing/2014/main" val="4234514027"/>
                  </a:ext>
                </a:extLst>
              </a:tr>
              <a:tr h="155885">
                <a:tc>
                  <a:txBody>
                    <a:bodyPr/>
                    <a:lstStyle/>
                    <a:p>
                      <a:pPr marL="0" marR="0">
                        <a:spcBef>
                          <a:spcPts val="0"/>
                        </a:spcBef>
                        <a:spcAft>
                          <a:spcPts val="0"/>
                        </a:spcAft>
                      </a:pPr>
                      <a:r>
                        <a:rPr lang="en-GB" sz="900">
                          <a:effectLst/>
                        </a:rPr>
                        <a:t>11:02:00</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HEX</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387</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T5</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Heathrow Central</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extLst>
                  <a:ext uri="{0D108BD9-81ED-4DB2-BD59-A6C34878D82A}">
                    <a16:rowId xmlns:a16="http://schemas.microsoft.com/office/drawing/2014/main" val="3144862812"/>
                  </a:ext>
                </a:extLst>
              </a:tr>
              <a:tr h="155885">
                <a:tc>
                  <a:txBody>
                    <a:bodyPr/>
                    <a:lstStyle/>
                    <a:p>
                      <a:pPr marL="0" marR="0">
                        <a:spcBef>
                          <a:spcPts val="0"/>
                        </a:spcBef>
                        <a:spcAft>
                          <a:spcPts val="0"/>
                        </a:spcAft>
                      </a:pPr>
                      <a:r>
                        <a:rPr lang="en-GB" sz="900">
                          <a:effectLst/>
                        </a:rPr>
                        <a:t>11:05:00</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GWR</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801</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Reading</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Non-stop</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extLst>
                  <a:ext uri="{0D108BD9-81ED-4DB2-BD59-A6C34878D82A}">
                    <a16:rowId xmlns:a16="http://schemas.microsoft.com/office/drawing/2014/main" val="275857530"/>
                  </a:ext>
                </a:extLst>
              </a:tr>
              <a:tr h="155885">
                <a:tc>
                  <a:txBody>
                    <a:bodyPr/>
                    <a:lstStyle/>
                    <a:p>
                      <a:pPr marL="0" marR="0">
                        <a:spcBef>
                          <a:spcPts val="0"/>
                        </a:spcBef>
                        <a:spcAft>
                          <a:spcPts val="0"/>
                        </a:spcAft>
                      </a:pPr>
                      <a:r>
                        <a:rPr lang="en-GB" sz="900">
                          <a:effectLst/>
                        </a:rPr>
                        <a:t>11:10:00</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GWR</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801</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Reading</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Non-stop</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extLst>
                  <a:ext uri="{0D108BD9-81ED-4DB2-BD59-A6C34878D82A}">
                    <a16:rowId xmlns:a16="http://schemas.microsoft.com/office/drawing/2014/main" val="411593078"/>
                  </a:ext>
                </a:extLst>
              </a:tr>
              <a:tr h="467655">
                <a:tc>
                  <a:txBody>
                    <a:bodyPr/>
                    <a:lstStyle/>
                    <a:p>
                      <a:pPr marL="0" marR="0">
                        <a:spcBef>
                          <a:spcPts val="0"/>
                        </a:spcBef>
                        <a:spcAft>
                          <a:spcPts val="0"/>
                        </a:spcAft>
                      </a:pPr>
                      <a:r>
                        <a:rPr lang="en-GB" sz="900">
                          <a:effectLst/>
                        </a:rPr>
                        <a:t>11:18:00</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MTR</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345</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T4</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Acton Main Line, Ealing Broadway, West Ealing, Hanwell, Southall, Hayes &amp; Harlington, Heathrow Central</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extLst>
                  <a:ext uri="{0D108BD9-81ED-4DB2-BD59-A6C34878D82A}">
                    <a16:rowId xmlns:a16="http://schemas.microsoft.com/office/drawing/2014/main" val="2509735559"/>
                  </a:ext>
                </a:extLst>
              </a:tr>
              <a:tr h="623540">
                <a:tc>
                  <a:txBody>
                    <a:bodyPr/>
                    <a:lstStyle/>
                    <a:p>
                      <a:pPr marL="0" marR="0">
                        <a:spcBef>
                          <a:spcPts val="0"/>
                        </a:spcBef>
                        <a:spcAft>
                          <a:spcPts val="0"/>
                        </a:spcAft>
                      </a:pPr>
                      <a:r>
                        <a:rPr lang="en-GB" sz="900">
                          <a:effectLst/>
                        </a:rPr>
                        <a:t>11:23:00</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MTR</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345</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Reading</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Ealing Broadway, Southall, Hayes &amp; Harlington, West Drayton, Iver, Langley, Slough, Burnham, Taplow, Maidenhead, Twyford</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extLst>
                  <a:ext uri="{0D108BD9-81ED-4DB2-BD59-A6C34878D82A}">
                    <a16:rowId xmlns:a16="http://schemas.microsoft.com/office/drawing/2014/main" val="3791235887"/>
                  </a:ext>
                </a:extLst>
              </a:tr>
              <a:tr h="467655">
                <a:tc>
                  <a:txBody>
                    <a:bodyPr/>
                    <a:lstStyle/>
                    <a:p>
                      <a:pPr marL="0" marR="0">
                        <a:spcBef>
                          <a:spcPts val="0"/>
                        </a:spcBef>
                        <a:spcAft>
                          <a:spcPts val="0"/>
                        </a:spcAft>
                      </a:pPr>
                      <a:r>
                        <a:rPr lang="en-GB" sz="900">
                          <a:effectLst/>
                        </a:rPr>
                        <a:t>11:25:00</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MTR</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345</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T5</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Acton Main Line, Ealing Broadway, West Ealing, Hanwell, Southall, Hayes &amp; Harlington, Heathrow Central</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extLst>
                  <a:ext uri="{0D108BD9-81ED-4DB2-BD59-A6C34878D82A}">
                    <a16:rowId xmlns:a16="http://schemas.microsoft.com/office/drawing/2014/main" val="1602880277"/>
                  </a:ext>
                </a:extLst>
              </a:tr>
              <a:tr h="155885">
                <a:tc>
                  <a:txBody>
                    <a:bodyPr/>
                    <a:lstStyle/>
                    <a:p>
                      <a:pPr marL="0" marR="0">
                        <a:spcBef>
                          <a:spcPts val="0"/>
                        </a:spcBef>
                        <a:spcAft>
                          <a:spcPts val="0"/>
                        </a:spcAft>
                      </a:pPr>
                      <a:r>
                        <a:rPr lang="en-GB" sz="900">
                          <a:effectLst/>
                        </a:rPr>
                        <a:t>11:27:00</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GWR</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800 (5 car)</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Reading</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Slough</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extLst>
                  <a:ext uri="{0D108BD9-81ED-4DB2-BD59-A6C34878D82A}">
                    <a16:rowId xmlns:a16="http://schemas.microsoft.com/office/drawing/2014/main" val="1134588269"/>
                  </a:ext>
                </a:extLst>
              </a:tr>
              <a:tr h="311770">
                <a:tc>
                  <a:txBody>
                    <a:bodyPr/>
                    <a:lstStyle/>
                    <a:p>
                      <a:pPr marL="0" marR="0">
                        <a:spcBef>
                          <a:spcPts val="0"/>
                        </a:spcBef>
                        <a:spcAft>
                          <a:spcPts val="0"/>
                        </a:spcAft>
                      </a:pPr>
                      <a:r>
                        <a:rPr lang="en-GB" sz="900">
                          <a:effectLst/>
                        </a:rPr>
                        <a:t>11:30:00</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GWR</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387</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Reading</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Ealing Broadway, Hayes &amp; Harlington, Slough, Maidenhead, Twyford</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extLst>
                  <a:ext uri="{0D108BD9-81ED-4DB2-BD59-A6C34878D82A}">
                    <a16:rowId xmlns:a16="http://schemas.microsoft.com/office/drawing/2014/main" val="993621694"/>
                  </a:ext>
                </a:extLst>
              </a:tr>
              <a:tr h="155885">
                <a:tc>
                  <a:txBody>
                    <a:bodyPr/>
                    <a:lstStyle/>
                    <a:p>
                      <a:pPr marL="0" marR="0">
                        <a:spcBef>
                          <a:spcPts val="0"/>
                        </a:spcBef>
                        <a:spcAft>
                          <a:spcPts val="0"/>
                        </a:spcAft>
                      </a:pPr>
                      <a:r>
                        <a:rPr lang="en-GB" sz="900">
                          <a:effectLst/>
                        </a:rPr>
                        <a:t>11:33:00</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HEX</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387</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T5</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Heathrow Central</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extLst>
                  <a:ext uri="{0D108BD9-81ED-4DB2-BD59-A6C34878D82A}">
                    <a16:rowId xmlns:a16="http://schemas.microsoft.com/office/drawing/2014/main" val="2996601611"/>
                  </a:ext>
                </a:extLst>
              </a:tr>
              <a:tr h="155885">
                <a:tc>
                  <a:txBody>
                    <a:bodyPr/>
                    <a:lstStyle/>
                    <a:p>
                      <a:pPr marL="0" marR="0">
                        <a:spcBef>
                          <a:spcPts val="0"/>
                        </a:spcBef>
                        <a:spcAft>
                          <a:spcPts val="0"/>
                        </a:spcAft>
                      </a:pPr>
                      <a:r>
                        <a:rPr lang="en-GB" sz="900">
                          <a:effectLst/>
                        </a:rPr>
                        <a:t>11:37:00</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GWR</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801</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Reading</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Non-stop</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extLst>
                  <a:ext uri="{0D108BD9-81ED-4DB2-BD59-A6C34878D82A}">
                    <a16:rowId xmlns:a16="http://schemas.microsoft.com/office/drawing/2014/main" val="3119224034"/>
                  </a:ext>
                </a:extLst>
              </a:tr>
              <a:tr h="155885">
                <a:tc>
                  <a:txBody>
                    <a:bodyPr/>
                    <a:lstStyle/>
                    <a:p>
                      <a:pPr marL="0" marR="0">
                        <a:spcBef>
                          <a:spcPts val="0"/>
                        </a:spcBef>
                        <a:spcAft>
                          <a:spcPts val="0"/>
                        </a:spcAft>
                      </a:pPr>
                      <a:r>
                        <a:rPr lang="en-GB" sz="900">
                          <a:effectLst/>
                        </a:rPr>
                        <a:t>11:39:00</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GWR</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801</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Reading</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Non-stop</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extLst>
                  <a:ext uri="{0D108BD9-81ED-4DB2-BD59-A6C34878D82A}">
                    <a16:rowId xmlns:a16="http://schemas.microsoft.com/office/drawing/2014/main" val="2993027169"/>
                  </a:ext>
                </a:extLst>
              </a:tr>
              <a:tr h="467655">
                <a:tc>
                  <a:txBody>
                    <a:bodyPr/>
                    <a:lstStyle/>
                    <a:p>
                      <a:pPr marL="0" marR="0">
                        <a:spcBef>
                          <a:spcPts val="0"/>
                        </a:spcBef>
                        <a:spcAft>
                          <a:spcPts val="0"/>
                        </a:spcAft>
                      </a:pPr>
                      <a:r>
                        <a:rPr lang="en-GB" sz="900">
                          <a:effectLst/>
                        </a:rPr>
                        <a:t>11:51:00</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MTR</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345</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T4</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Acton Main Line, Ealing Broadway, West Ealing, Hanwell, Southall, Hayes &amp; Harlington, Heathrow Central</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extLst>
                  <a:ext uri="{0D108BD9-81ED-4DB2-BD59-A6C34878D82A}">
                    <a16:rowId xmlns:a16="http://schemas.microsoft.com/office/drawing/2014/main" val="3137311255"/>
                  </a:ext>
                </a:extLst>
              </a:tr>
              <a:tr h="623540">
                <a:tc>
                  <a:txBody>
                    <a:bodyPr/>
                    <a:lstStyle/>
                    <a:p>
                      <a:pPr marL="0" marR="0">
                        <a:spcBef>
                          <a:spcPts val="0"/>
                        </a:spcBef>
                        <a:spcAft>
                          <a:spcPts val="0"/>
                        </a:spcAft>
                      </a:pPr>
                      <a:r>
                        <a:rPr lang="en-GB" sz="900">
                          <a:effectLst/>
                        </a:rPr>
                        <a:t>11:53:00</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MTR</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345</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Reading</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Ealing Broadway, Southall, Hayes &amp; Harlington, West Drayton, Iver, Langley, Slough, Burnham, Taplow, Maidenhead, Twyford</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extLst>
                  <a:ext uri="{0D108BD9-81ED-4DB2-BD59-A6C34878D82A}">
                    <a16:rowId xmlns:a16="http://schemas.microsoft.com/office/drawing/2014/main" val="589540676"/>
                  </a:ext>
                </a:extLst>
              </a:tr>
              <a:tr h="467655">
                <a:tc>
                  <a:txBody>
                    <a:bodyPr/>
                    <a:lstStyle/>
                    <a:p>
                      <a:pPr marL="0" marR="0">
                        <a:spcBef>
                          <a:spcPts val="0"/>
                        </a:spcBef>
                        <a:spcAft>
                          <a:spcPts val="0"/>
                        </a:spcAft>
                      </a:pPr>
                      <a:r>
                        <a:rPr lang="en-GB" sz="900">
                          <a:effectLst/>
                        </a:rPr>
                        <a:t>12:00:00</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MTR</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345</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T5</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Acton Main Line, Ealing Broadway, West Ealing, Hanwell, Southall, Hayes &amp; Harlington, Heathrow Central</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extLst>
                  <a:ext uri="{0D108BD9-81ED-4DB2-BD59-A6C34878D82A}">
                    <a16:rowId xmlns:a16="http://schemas.microsoft.com/office/drawing/2014/main" val="2273376443"/>
                  </a:ext>
                </a:extLst>
              </a:tr>
              <a:tr h="155885">
                <a:tc>
                  <a:txBody>
                    <a:bodyPr/>
                    <a:lstStyle/>
                    <a:p>
                      <a:pPr marL="0" marR="0">
                        <a:spcBef>
                          <a:spcPts val="0"/>
                        </a:spcBef>
                        <a:spcAft>
                          <a:spcPts val="0"/>
                        </a:spcAft>
                      </a:pPr>
                      <a:r>
                        <a:rPr lang="en-GB" sz="900">
                          <a:effectLst/>
                        </a:rPr>
                        <a:t>12:00:00</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GWR</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801</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Reading</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Non-stop</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extLst>
                  <a:ext uri="{0D108BD9-81ED-4DB2-BD59-A6C34878D82A}">
                    <a16:rowId xmlns:a16="http://schemas.microsoft.com/office/drawing/2014/main" val="3196859757"/>
                  </a:ext>
                </a:extLst>
              </a:tr>
              <a:tr h="155885">
                <a:tc>
                  <a:txBody>
                    <a:bodyPr/>
                    <a:lstStyle/>
                    <a:p>
                      <a:pPr marL="0" marR="0">
                        <a:spcBef>
                          <a:spcPts val="0"/>
                        </a:spcBef>
                        <a:spcAft>
                          <a:spcPts val="0"/>
                        </a:spcAft>
                      </a:pPr>
                      <a:r>
                        <a:rPr lang="en-GB" sz="900">
                          <a:effectLst/>
                        </a:rPr>
                        <a:t>12:03:00</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HEX</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387</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a:effectLst/>
                        </a:rPr>
                        <a:t>T5</a:t>
                      </a:r>
                      <a:endParaRPr lang="en-GB" sz="900">
                        <a:effectLst/>
                        <a:latin typeface="Network Rail Sans" panose="02000000040000020004" pitchFamily="2" charset="0"/>
                        <a:ea typeface="Calibri" panose="020F0502020204030204" pitchFamily="34" charset="0"/>
                        <a:cs typeface="Times New Roman (Body CS)"/>
                      </a:endParaRPr>
                    </a:p>
                  </a:txBody>
                  <a:tcPr marL="50882" marR="50882" marT="0" marB="0" anchor="b"/>
                </a:tc>
                <a:tc>
                  <a:txBody>
                    <a:bodyPr/>
                    <a:lstStyle/>
                    <a:p>
                      <a:pPr marL="0" marR="0">
                        <a:spcBef>
                          <a:spcPts val="0"/>
                        </a:spcBef>
                        <a:spcAft>
                          <a:spcPts val="0"/>
                        </a:spcAft>
                      </a:pPr>
                      <a:r>
                        <a:rPr lang="en-GB" sz="900" dirty="0">
                          <a:effectLst/>
                        </a:rPr>
                        <a:t>Non-stop</a:t>
                      </a:r>
                      <a:endParaRPr lang="en-GB" sz="900" dirty="0">
                        <a:effectLst/>
                        <a:latin typeface="Network Rail Sans" panose="02000000040000020004" pitchFamily="2" charset="0"/>
                        <a:ea typeface="Calibri" panose="020F0502020204030204" pitchFamily="34" charset="0"/>
                        <a:cs typeface="Times New Roman (Body CS)"/>
                      </a:endParaRPr>
                    </a:p>
                  </a:txBody>
                  <a:tcPr marL="50882" marR="50882" marT="0" marB="0" anchor="b"/>
                </a:tc>
                <a:extLst>
                  <a:ext uri="{0D108BD9-81ED-4DB2-BD59-A6C34878D82A}">
                    <a16:rowId xmlns:a16="http://schemas.microsoft.com/office/drawing/2014/main" val="3721054582"/>
                  </a:ext>
                </a:extLst>
              </a:tr>
            </a:tbl>
          </a:graphicData>
        </a:graphic>
      </p:graphicFrame>
    </p:spTree>
    <p:extLst>
      <p:ext uri="{BB962C8B-B14F-4D97-AF65-F5344CB8AC3E}">
        <p14:creationId xmlns:p14="http://schemas.microsoft.com/office/powerpoint/2010/main" val="15130694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0C9CA-865D-4E89-950B-0A4042BF30AA}"/>
              </a:ext>
            </a:extLst>
          </p:cNvPr>
          <p:cNvSpPr>
            <a:spLocks noGrp="1"/>
          </p:cNvSpPr>
          <p:nvPr>
            <p:ph type="title"/>
          </p:nvPr>
        </p:nvSpPr>
        <p:spPr>
          <a:xfrm>
            <a:off x="3802275" y="496663"/>
            <a:ext cx="5943891" cy="481500"/>
          </a:xfrm>
        </p:spPr>
        <p:txBody>
          <a:bodyPr>
            <a:normAutofit fontScale="90000"/>
          </a:bodyPr>
          <a:lstStyle/>
          <a:p>
            <a:r>
              <a:rPr lang="en-GB" sz="3000" dirty="0"/>
              <a:t>Main Line block operator overall outbound timings</a:t>
            </a:r>
          </a:p>
        </p:txBody>
      </p:sp>
      <p:graphicFrame>
        <p:nvGraphicFramePr>
          <p:cNvPr id="5" name="Table 4">
            <a:extLst>
              <a:ext uri="{FF2B5EF4-FFF2-40B4-BE49-F238E27FC236}">
                <a16:creationId xmlns:a16="http://schemas.microsoft.com/office/drawing/2014/main" id="{AA91DC27-58A2-4D23-AF2E-65DB126755B1}"/>
              </a:ext>
            </a:extLst>
          </p:cNvPr>
          <p:cNvGraphicFramePr>
            <a:graphicFrameLocks noGrp="1"/>
          </p:cNvGraphicFramePr>
          <p:nvPr/>
        </p:nvGraphicFramePr>
        <p:xfrm>
          <a:off x="1094678" y="1446483"/>
          <a:ext cx="6489883" cy="5149402"/>
        </p:xfrm>
        <a:graphic>
          <a:graphicData uri="http://schemas.openxmlformats.org/drawingml/2006/table">
            <a:tbl>
              <a:tblPr firstRow="1" firstCol="1" bandRow="1">
                <a:tableStyleId>{5C22544A-7EE6-4342-B048-85BDC9FD1C3A}</a:tableStyleId>
              </a:tblPr>
              <a:tblGrid>
                <a:gridCol w="671515">
                  <a:extLst>
                    <a:ext uri="{9D8B030D-6E8A-4147-A177-3AD203B41FA5}">
                      <a16:colId xmlns:a16="http://schemas.microsoft.com/office/drawing/2014/main" val="3305764082"/>
                    </a:ext>
                  </a:extLst>
                </a:gridCol>
                <a:gridCol w="105168">
                  <a:extLst>
                    <a:ext uri="{9D8B030D-6E8A-4147-A177-3AD203B41FA5}">
                      <a16:colId xmlns:a16="http://schemas.microsoft.com/office/drawing/2014/main" val="2496296554"/>
                    </a:ext>
                  </a:extLst>
                </a:gridCol>
                <a:gridCol w="826423">
                  <a:extLst>
                    <a:ext uri="{9D8B030D-6E8A-4147-A177-3AD203B41FA5}">
                      <a16:colId xmlns:a16="http://schemas.microsoft.com/office/drawing/2014/main" val="2017955783"/>
                    </a:ext>
                  </a:extLst>
                </a:gridCol>
                <a:gridCol w="1108532">
                  <a:extLst>
                    <a:ext uri="{9D8B030D-6E8A-4147-A177-3AD203B41FA5}">
                      <a16:colId xmlns:a16="http://schemas.microsoft.com/office/drawing/2014/main" val="3817664561"/>
                    </a:ext>
                  </a:extLst>
                </a:gridCol>
                <a:gridCol w="1028945">
                  <a:extLst>
                    <a:ext uri="{9D8B030D-6E8A-4147-A177-3AD203B41FA5}">
                      <a16:colId xmlns:a16="http://schemas.microsoft.com/office/drawing/2014/main" val="2349845746"/>
                    </a:ext>
                  </a:extLst>
                </a:gridCol>
                <a:gridCol w="2749300">
                  <a:extLst>
                    <a:ext uri="{9D8B030D-6E8A-4147-A177-3AD203B41FA5}">
                      <a16:colId xmlns:a16="http://schemas.microsoft.com/office/drawing/2014/main" val="2137599958"/>
                    </a:ext>
                  </a:extLst>
                </a:gridCol>
              </a:tblGrid>
              <a:tr h="161685">
                <a:tc gridSpan="2">
                  <a:txBody>
                    <a:bodyPr/>
                    <a:lstStyle/>
                    <a:p>
                      <a:pPr marL="0" marR="0">
                        <a:spcBef>
                          <a:spcPts val="0"/>
                        </a:spcBef>
                        <a:spcAft>
                          <a:spcPts val="0"/>
                        </a:spcAft>
                      </a:pPr>
                      <a:r>
                        <a:rPr lang="en-GB" sz="900">
                          <a:effectLst/>
                        </a:rPr>
                        <a:t>Departure</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hMerge="1">
                  <a:txBody>
                    <a:bodyPr/>
                    <a:lstStyle/>
                    <a:p>
                      <a:endParaRPr lang="en-GB"/>
                    </a:p>
                  </a:txBody>
                  <a:tcPr/>
                </a:tc>
                <a:tc>
                  <a:txBody>
                    <a:bodyPr/>
                    <a:lstStyle/>
                    <a:p>
                      <a:pPr marL="0" marR="0">
                        <a:spcBef>
                          <a:spcPts val="0"/>
                        </a:spcBef>
                        <a:spcAft>
                          <a:spcPts val="0"/>
                        </a:spcAft>
                      </a:pPr>
                      <a:r>
                        <a:rPr lang="en-GB" sz="900">
                          <a:effectLst/>
                        </a:rPr>
                        <a:t>Operator</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Timing Load</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Destination</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Station calls</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extLst>
                  <a:ext uri="{0D108BD9-81ED-4DB2-BD59-A6C34878D82A}">
                    <a16:rowId xmlns:a16="http://schemas.microsoft.com/office/drawing/2014/main" val="2754777966"/>
                  </a:ext>
                </a:extLst>
              </a:tr>
              <a:tr h="161685">
                <a:tc gridSpan="2">
                  <a:txBody>
                    <a:bodyPr/>
                    <a:lstStyle/>
                    <a:p>
                      <a:pPr marL="0" marR="0">
                        <a:spcBef>
                          <a:spcPts val="0"/>
                        </a:spcBef>
                        <a:spcAft>
                          <a:spcPts val="0"/>
                        </a:spcAft>
                      </a:pPr>
                      <a:r>
                        <a:rPr lang="en-GB" sz="900">
                          <a:effectLst/>
                        </a:rPr>
                        <a:t>11:02:00</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hMerge="1">
                  <a:txBody>
                    <a:bodyPr/>
                    <a:lstStyle/>
                    <a:p>
                      <a:endParaRPr lang="en-GB"/>
                    </a:p>
                  </a:txBody>
                  <a:tcPr/>
                </a:tc>
                <a:tc>
                  <a:txBody>
                    <a:bodyPr/>
                    <a:lstStyle/>
                    <a:p>
                      <a:pPr marL="0" marR="0">
                        <a:spcBef>
                          <a:spcPts val="0"/>
                        </a:spcBef>
                        <a:spcAft>
                          <a:spcPts val="0"/>
                        </a:spcAft>
                      </a:pPr>
                      <a:r>
                        <a:rPr lang="en-GB" sz="900">
                          <a:effectLst/>
                        </a:rPr>
                        <a:t>GWR</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801</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Reading</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Non-stop</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extLst>
                  <a:ext uri="{0D108BD9-81ED-4DB2-BD59-A6C34878D82A}">
                    <a16:rowId xmlns:a16="http://schemas.microsoft.com/office/drawing/2014/main" val="2229051785"/>
                  </a:ext>
                </a:extLst>
              </a:tr>
              <a:tr h="646741">
                <a:tc gridSpan="2">
                  <a:txBody>
                    <a:bodyPr/>
                    <a:lstStyle/>
                    <a:p>
                      <a:pPr marL="0" marR="0">
                        <a:spcBef>
                          <a:spcPts val="0"/>
                        </a:spcBef>
                        <a:spcAft>
                          <a:spcPts val="0"/>
                        </a:spcAft>
                      </a:pPr>
                      <a:r>
                        <a:rPr lang="en-GB" sz="900">
                          <a:effectLst/>
                        </a:rPr>
                        <a:t>11:08:00</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hMerge="1">
                  <a:txBody>
                    <a:bodyPr/>
                    <a:lstStyle/>
                    <a:p>
                      <a:endParaRPr lang="en-GB"/>
                    </a:p>
                  </a:txBody>
                  <a:tcPr/>
                </a:tc>
                <a:tc>
                  <a:txBody>
                    <a:bodyPr/>
                    <a:lstStyle/>
                    <a:p>
                      <a:pPr marL="0" marR="0">
                        <a:spcBef>
                          <a:spcPts val="0"/>
                        </a:spcBef>
                        <a:spcAft>
                          <a:spcPts val="0"/>
                        </a:spcAft>
                      </a:pPr>
                      <a:r>
                        <a:rPr lang="en-GB" sz="900">
                          <a:effectLst/>
                        </a:rPr>
                        <a:t>MTR</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345</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Reading</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Ealing Broadway, Southall, Hayes &amp; Harlington, West Drayton, Iver, Langley, Slough, Burnham, Taplow, Maidenhead, Twyford</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extLst>
                  <a:ext uri="{0D108BD9-81ED-4DB2-BD59-A6C34878D82A}">
                    <a16:rowId xmlns:a16="http://schemas.microsoft.com/office/drawing/2014/main" val="1867222681"/>
                  </a:ext>
                </a:extLst>
              </a:tr>
              <a:tr h="485056">
                <a:tc gridSpan="2">
                  <a:txBody>
                    <a:bodyPr/>
                    <a:lstStyle/>
                    <a:p>
                      <a:pPr marL="0" marR="0">
                        <a:spcBef>
                          <a:spcPts val="0"/>
                        </a:spcBef>
                        <a:spcAft>
                          <a:spcPts val="0"/>
                        </a:spcAft>
                      </a:pPr>
                      <a:r>
                        <a:rPr lang="en-GB" sz="900">
                          <a:effectLst/>
                        </a:rPr>
                        <a:t>11:10:00</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hMerge="1">
                  <a:txBody>
                    <a:bodyPr/>
                    <a:lstStyle/>
                    <a:p>
                      <a:endParaRPr lang="en-GB"/>
                    </a:p>
                  </a:txBody>
                  <a:tcPr/>
                </a:tc>
                <a:tc>
                  <a:txBody>
                    <a:bodyPr/>
                    <a:lstStyle/>
                    <a:p>
                      <a:pPr marL="0" marR="0">
                        <a:spcBef>
                          <a:spcPts val="0"/>
                        </a:spcBef>
                        <a:spcAft>
                          <a:spcPts val="0"/>
                        </a:spcAft>
                      </a:pPr>
                      <a:r>
                        <a:rPr lang="en-GB" sz="900">
                          <a:effectLst/>
                        </a:rPr>
                        <a:t>MTR</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345</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T5</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Acton Main Line, Ealing Broadway, West Ealing, Hanwell, Southall, Hayes &amp; Harlington, Heathrow Central</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extLst>
                  <a:ext uri="{0D108BD9-81ED-4DB2-BD59-A6C34878D82A}">
                    <a16:rowId xmlns:a16="http://schemas.microsoft.com/office/drawing/2014/main" val="771572073"/>
                  </a:ext>
                </a:extLst>
              </a:tr>
              <a:tr h="485056">
                <a:tc gridSpan="2">
                  <a:txBody>
                    <a:bodyPr/>
                    <a:lstStyle/>
                    <a:p>
                      <a:pPr marL="0" marR="0">
                        <a:spcBef>
                          <a:spcPts val="0"/>
                        </a:spcBef>
                        <a:spcAft>
                          <a:spcPts val="0"/>
                        </a:spcAft>
                      </a:pPr>
                      <a:r>
                        <a:rPr lang="en-GB" sz="900">
                          <a:effectLst/>
                        </a:rPr>
                        <a:t>11:15:00</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hMerge="1">
                  <a:txBody>
                    <a:bodyPr/>
                    <a:lstStyle/>
                    <a:p>
                      <a:endParaRPr lang="en-GB"/>
                    </a:p>
                  </a:txBody>
                  <a:tcPr/>
                </a:tc>
                <a:tc>
                  <a:txBody>
                    <a:bodyPr/>
                    <a:lstStyle/>
                    <a:p>
                      <a:pPr marL="0" marR="0">
                        <a:spcBef>
                          <a:spcPts val="0"/>
                        </a:spcBef>
                        <a:spcAft>
                          <a:spcPts val="0"/>
                        </a:spcAft>
                      </a:pPr>
                      <a:r>
                        <a:rPr lang="en-GB" sz="900">
                          <a:effectLst/>
                        </a:rPr>
                        <a:t>MTR</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345</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T4</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Acton Main Line, Ealing Broadway, West Ealing, Hanwell, Southall, Hayes &amp; Harlington, Heathrow Central</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extLst>
                  <a:ext uri="{0D108BD9-81ED-4DB2-BD59-A6C34878D82A}">
                    <a16:rowId xmlns:a16="http://schemas.microsoft.com/office/drawing/2014/main" val="745422827"/>
                  </a:ext>
                </a:extLst>
              </a:tr>
              <a:tr h="161685">
                <a:tc gridSpan="2">
                  <a:txBody>
                    <a:bodyPr/>
                    <a:lstStyle/>
                    <a:p>
                      <a:pPr marL="0" marR="0">
                        <a:spcBef>
                          <a:spcPts val="0"/>
                        </a:spcBef>
                        <a:spcAft>
                          <a:spcPts val="0"/>
                        </a:spcAft>
                      </a:pPr>
                      <a:r>
                        <a:rPr lang="en-GB" sz="900">
                          <a:effectLst/>
                        </a:rPr>
                        <a:t>11:15:00</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hMerge="1">
                  <a:txBody>
                    <a:bodyPr/>
                    <a:lstStyle/>
                    <a:p>
                      <a:endParaRPr lang="en-GB"/>
                    </a:p>
                  </a:txBody>
                  <a:tcPr/>
                </a:tc>
                <a:tc>
                  <a:txBody>
                    <a:bodyPr/>
                    <a:lstStyle/>
                    <a:p>
                      <a:pPr marL="0" marR="0">
                        <a:spcBef>
                          <a:spcPts val="0"/>
                        </a:spcBef>
                        <a:spcAft>
                          <a:spcPts val="0"/>
                        </a:spcAft>
                      </a:pPr>
                      <a:r>
                        <a:rPr lang="en-GB" sz="900">
                          <a:effectLst/>
                        </a:rPr>
                        <a:t>GWR</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801</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Reading</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Non-stop</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extLst>
                  <a:ext uri="{0D108BD9-81ED-4DB2-BD59-A6C34878D82A}">
                    <a16:rowId xmlns:a16="http://schemas.microsoft.com/office/drawing/2014/main" val="1451570521"/>
                  </a:ext>
                </a:extLst>
              </a:tr>
              <a:tr h="161685">
                <a:tc gridSpan="2">
                  <a:txBody>
                    <a:bodyPr/>
                    <a:lstStyle/>
                    <a:p>
                      <a:pPr marL="0" marR="0">
                        <a:spcBef>
                          <a:spcPts val="0"/>
                        </a:spcBef>
                        <a:spcAft>
                          <a:spcPts val="0"/>
                        </a:spcAft>
                      </a:pPr>
                      <a:r>
                        <a:rPr lang="en-GB" sz="900">
                          <a:effectLst/>
                        </a:rPr>
                        <a:t>11:25:00</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hMerge="1">
                  <a:txBody>
                    <a:bodyPr/>
                    <a:lstStyle/>
                    <a:p>
                      <a:endParaRPr lang="en-GB"/>
                    </a:p>
                  </a:txBody>
                  <a:tcPr/>
                </a:tc>
                <a:tc>
                  <a:txBody>
                    <a:bodyPr/>
                    <a:lstStyle/>
                    <a:p>
                      <a:pPr marL="0" marR="0">
                        <a:spcBef>
                          <a:spcPts val="0"/>
                        </a:spcBef>
                        <a:spcAft>
                          <a:spcPts val="0"/>
                        </a:spcAft>
                      </a:pPr>
                      <a:r>
                        <a:rPr lang="en-GB" sz="900">
                          <a:effectLst/>
                        </a:rPr>
                        <a:t>HEX</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387</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T5</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Heathrow Central</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extLst>
                  <a:ext uri="{0D108BD9-81ED-4DB2-BD59-A6C34878D82A}">
                    <a16:rowId xmlns:a16="http://schemas.microsoft.com/office/drawing/2014/main" val="1408783684"/>
                  </a:ext>
                </a:extLst>
              </a:tr>
              <a:tr h="161685">
                <a:tc gridSpan="2">
                  <a:txBody>
                    <a:bodyPr/>
                    <a:lstStyle/>
                    <a:p>
                      <a:pPr marL="0" marR="0">
                        <a:spcBef>
                          <a:spcPts val="0"/>
                        </a:spcBef>
                        <a:spcAft>
                          <a:spcPts val="0"/>
                        </a:spcAft>
                      </a:pPr>
                      <a:r>
                        <a:rPr lang="en-GB" sz="900">
                          <a:effectLst/>
                        </a:rPr>
                        <a:t>11:28:00</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hMerge="1">
                  <a:txBody>
                    <a:bodyPr/>
                    <a:lstStyle/>
                    <a:p>
                      <a:endParaRPr lang="en-GB"/>
                    </a:p>
                  </a:txBody>
                  <a:tcPr/>
                </a:tc>
                <a:tc>
                  <a:txBody>
                    <a:bodyPr/>
                    <a:lstStyle/>
                    <a:p>
                      <a:pPr marL="0" marR="0">
                        <a:spcBef>
                          <a:spcPts val="0"/>
                        </a:spcBef>
                        <a:spcAft>
                          <a:spcPts val="0"/>
                        </a:spcAft>
                      </a:pPr>
                      <a:r>
                        <a:rPr lang="en-GB" sz="900">
                          <a:effectLst/>
                        </a:rPr>
                        <a:t>GWR</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800 (5 car)</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Reading</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Slough</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extLst>
                  <a:ext uri="{0D108BD9-81ED-4DB2-BD59-A6C34878D82A}">
                    <a16:rowId xmlns:a16="http://schemas.microsoft.com/office/drawing/2014/main" val="270563256"/>
                  </a:ext>
                </a:extLst>
              </a:tr>
              <a:tr h="161685">
                <a:tc gridSpan="2">
                  <a:txBody>
                    <a:bodyPr/>
                    <a:lstStyle/>
                    <a:p>
                      <a:pPr marL="0" marR="0">
                        <a:spcBef>
                          <a:spcPts val="0"/>
                        </a:spcBef>
                        <a:spcAft>
                          <a:spcPts val="0"/>
                        </a:spcAft>
                      </a:pPr>
                      <a:r>
                        <a:rPr lang="en-GB" sz="900">
                          <a:effectLst/>
                        </a:rPr>
                        <a:t>11:31:00</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hMerge="1">
                  <a:txBody>
                    <a:bodyPr/>
                    <a:lstStyle/>
                    <a:p>
                      <a:endParaRPr lang="en-GB"/>
                    </a:p>
                  </a:txBody>
                  <a:tcPr/>
                </a:tc>
                <a:tc>
                  <a:txBody>
                    <a:bodyPr/>
                    <a:lstStyle/>
                    <a:p>
                      <a:pPr marL="0" marR="0">
                        <a:spcBef>
                          <a:spcPts val="0"/>
                        </a:spcBef>
                        <a:spcAft>
                          <a:spcPts val="0"/>
                        </a:spcAft>
                      </a:pPr>
                      <a:r>
                        <a:rPr lang="en-GB" sz="900">
                          <a:effectLst/>
                        </a:rPr>
                        <a:t>GWR</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801</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Reading</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Non-stop</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extLst>
                  <a:ext uri="{0D108BD9-81ED-4DB2-BD59-A6C34878D82A}">
                    <a16:rowId xmlns:a16="http://schemas.microsoft.com/office/drawing/2014/main" val="3693590065"/>
                  </a:ext>
                </a:extLst>
              </a:tr>
              <a:tr h="485056">
                <a:tc gridSpan="2">
                  <a:txBody>
                    <a:bodyPr/>
                    <a:lstStyle/>
                    <a:p>
                      <a:pPr marL="0" marR="0">
                        <a:spcBef>
                          <a:spcPts val="0"/>
                        </a:spcBef>
                        <a:spcAft>
                          <a:spcPts val="0"/>
                        </a:spcAft>
                      </a:pPr>
                      <a:r>
                        <a:rPr lang="en-GB" sz="900">
                          <a:effectLst/>
                        </a:rPr>
                        <a:t>11:36:00</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hMerge="1">
                  <a:txBody>
                    <a:bodyPr/>
                    <a:lstStyle/>
                    <a:p>
                      <a:endParaRPr lang="en-GB"/>
                    </a:p>
                  </a:txBody>
                  <a:tcPr/>
                </a:tc>
                <a:tc>
                  <a:txBody>
                    <a:bodyPr/>
                    <a:lstStyle/>
                    <a:p>
                      <a:pPr marL="0" marR="0">
                        <a:spcBef>
                          <a:spcPts val="0"/>
                        </a:spcBef>
                        <a:spcAft>
                          <a:spcPts val="0"/>
                        </a:spcAft>
                      </a:pPr>
                      <a:r>
                        <a:rPr lang="en-GB" sz="900">
                          <a:effectLst/>
                        </a:rPr>
                        <a:t>MTR</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345</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T5</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Acton Main Line, Ealing Broadway, West Ealing, Hanwell, Southall, Hayes &amp; Harlington, Heathrow Central</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extLst>
                  <a:ext uri="{0D108BD9-81ED-4DB2-BD59-A6C34878D82A}">
                    <a16:rowId xmlns:a16="http://schemas.microsoft.com/office/drawing/2014/main" val="3450922516"/>
                  </a:ext>
                </a:extLst>
              </a:tr>
              <a:tr h="323371">
                <a:tc gridSpan="2">
                  <a:txBody>
                    <a:bodyPr/>
                    <a:lstStyle/>
                    <a:p>
                      <a:pPr marL="0" marR="0">
                        <a:spcBef>
                          <a:spcPts val="0"/>
                        </a:spcBef>
                        <a:spcAft>
                          <a:spcPts val="0"/>
                        </a:spcAft>
                      </a:pPr>
                      <a:r>
                        <a:rPr lang="en-GB" sz="900">
                          <a:effectLst/>
                        </a:rPr>
                        <a:t>11:38:00</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hMerge="1">
                  <a:txBody>
                    <a:bodyPr/>
                    <a:lstStyle/>
                    <a:p>
                      <a:endParaRPr lang="en-GB"/>
                    </a:p>
                  </a:txBody>
                  <a:tcPr/>
                </a:tc>
                <a:tc>
                  <a:txBody>
                    <a:bodyPr/>
                    <a:lstStyle/>
                    <a:p>
                      <a:pPr marL="0" marR="0">
                        <a:spcBef>
                          <a:spcPts val="0"/>
                        </a:spcBef>
                        <a:spcAft>
                          <a:spcPts val="0"/>
                        </a:spcAft>
                      </a:pPr>
                      <a:r>
                        <a:rPr lang="en-GB" sz="900">
                          <a:effectLst/>
                        </a:rPr>
                        <a:t>GWR</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387</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Reading</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Ealing Broadway, Hayes &amp; Harlington, Slough, Maidenhead, Twyford</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extLst>
                  <a:ext uri="{0D108BD9-81ED-4DB2-BD59-A6C34878D82A}">
                    <a16:rowId xmlns:a16="http://schemas.microsoft.com/office/drawing/2014/main" val="2665740047"/>
                  </a:ext>
                </a:extLst>
              </a:tr>
              <a:tr h="646741">
                <a:tc gridSpan="2">
                  <a:txBody>
                    <a:bodyPr/>
                    <a:lstStyle/>
                    <a:p>
                      <a:pPr marL="0" marR="0">
                        <a:spcBef>
                          <a:spcPts val="0"/>
                        </a:spcBef>
                        <a:spcAft>
                          <a:spcPts val="0"/>
                        </a:spcAft>
                      </a:pPr>
                      <a:r>
                        <a:rPr lang="en-GB" sz="900">
                          <a:effectLst/>
                        </a:rPr>
                        <a:t>11:39:00</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hMerge="1">
                  <a:txBody>
                    <a:bodyPr/>
                    <a:lstStyle/>
                    <a:p>
                      <a:endParaRPr lang="en-GB"/>
                    </a:p>
                  </a:txBody>
                  <a:tcPr/>
                </a:tc>
                <a:tc>
                  <a:txBody>
                    <a:bodyPr/>
                    <a:lstStyle/>
                    <a:p>
                      <a:pPr marL="0" marR="0">
                        <a:spcBef>
                          <a:spcPts val="0"/>
                        </a:spcBef>
                        <a:spcAft>
                          <a:spcPts val="0"/>
                        </a:spcAft>
                      </a:pPr>
                      <a:r>
                        <a:rPr lang="en-GB" sz="900">
                          <a:effectLst/>
                        </a:rPr>
                        <a:t>MTR</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345</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Reading</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Ealing Broadway, Southall, Hayes &amp; Harlington, West Drayton, Iver, Langley, Slough, Burnham, Taplow, Maidenhead, Twyford</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extLst>
                  <a:ext uri="{0D108BD9-81ED-4DB2-BD59-A6C34878D82A}">
                    <a16:rowId xmlns:a16="http://schemas.microsoft.com/office/drawing/2014/main" val="2625126487"/>
                  </a:ext>
                </a:extLst>
              </a:tr>
              <a:tr h="485056">
                <a:tc gridSpan="2">
                  <a:txBody>
                    <a:bodyPr/>
                    <a:lstStyle/>
                    <a:p>
                      <a:pPr marL="0" marR="0">
                        <a:spcBef>
                          <a:spcPts val="0"/>
                        </a:spcBef>
                        <a:spcAft>
                          <a:spcPts val="0"/>
                        </a:spcAft>
                      </a:pPr>
                      <a:r>
                        <a:rPr lang="en-GB" sz="900">
                          <a:effectLst/>
                        </a:rPr>
                        <a:t>11:44:00</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hMerge="1">
                  <a:txBody>
                    <a:bodyPr/>
                    <a:lstStyle/>
                    <a:p>
                      <a:endParaRPr lang="en-GB"/>
                    </a:p>
                  </a:txBody>
                  <a:tcPr/>
                </a:tc>
                <a:tc>
                  <a:txBody>
                    <a:bodyPr/>
                    <a:lstStyle/>
                    <a:p>
                      <a:pPr marL="0" marR="0">
                        <a:spcBef>
                          <a:spcPts val="0"/>
                        </a:spcBef>
                        <a:spcAft>
                          <a:spcPts val="0"/>
                        </a:spcAft>
                      </a:pPr>
                      <a:r>
                        <a:rPr lang="en-GB" sz="900">
                          <a:effectLst/>
                        </a:rPr>
                        <a:t>MTR</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345</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T4</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Acton Main Line, Ealing Broadway, West Ealing, Hanwell, Southall, Hayes &amp; Harlington, Heathrow Central</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extLst>
                  <a:ext uri="{0D108BD9-81ED-4DB2-BD59-A6C34878D82A}">
                    <a16:rowId xmlns:a16="http://schemas.microsoft.com/office/drawing/2014/main" val="4102018949"/>
                  </a:ext>
                </a:extLst>
              </a:tr>
              <a:tr h="161685">
                <a:tc gridSpan="2">
                  <a:txBody>
                    <a:bodyPr/>
                    <a:lstStyle/>
                    <a:p>
                      <a:pPr marL="0" marR="0">
                        <a:spcBef>
                          <a:spcPts val="0"/>
                        </a:spcBef>
                        <a:spcAft>
                          <a:spcPts val="0"/>
                        </a:spcAft>
                      </a:pPr>
                      <a:r>
                        <a:rPr lang="en-GB" sz="900">
                          <a:effectLst/>
                        </a:rPr>
                        <a:t>11:53:00</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hMerge="1">
                  <a:txBody>
                    <a:bodyPr/>
                    <a:lstStyle/>
                    <a:p>
                      <a:endParaRPr lang="en-GB"/>
                    </a:p>
                  </a:txBody>
                  <a:tcPr/>
                </a:tc>
                <a:tc>
                  <a:txBody>
                    <a:bodyPr/>
                    <a:lstStyle/>
                    <a:p>
                      <a:pPr marL="0" marR="0">
                        <a:spcBef>
                          <a:spcPts val="0"/>
                        </a:spcBef>
                        <a:spcAft>
                          <a:spcPts val="0"/>
                        </a:spcAft>
                      </a:pPr>
                      <a:r>
                        <a:rPr lang="en-GB" sz="900">
                          <a:effectLst/>
                        </a:rPr>
                        <a:t>GWR</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801</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Reading</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Non-stop</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extLst>
                  <a:ext uri="{0D108BD9-81ED-4DB2-BD59-A6C34878D82A}">
                    <a16:rowId xmlns:a16="http://schemas.microsoft.com/office/drawing/2014/main" val="3234702032"/>
                  </a:ext>
                </a:extLst>
              </a:tr>
              <a:tr h="161685">
                <a:tc gridSpan="2">
                  <a:txBody>
                    <a:bodyPr/>
                    <a:lstStyle/>
                    <a:p>
                      <a:pPr marL="0" marR="0">
                        <a:spcBef>
                          <a:spcPts val="0"/>
                        </a:spcBef>
                        <a:spcAft>
                          <a:spcPts val="0"/>
                        </a:spcAft>
                      </a:pPr>
                      <a:r>
                        <a:rPr lang="en-GB" sz="900">
                          <a:effectLst/>
                        </a:rPr>
                        <a:t>11:55:00</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hMerge="1">
                  <a:txBody>
                    <a:bodyPr/>
                    <a:lstStyle/>
                    <a:p>
                      <a:endParaRPr lang="en-GB"/>
                    </a:p>
                  </a:txBody>
                  <a:tcPr/>
                </a:tc>
                <a:tc>
                  <a:txBody>
                    <a:bodyPr/>
                    <a:lstStyle/>
                    <a:p>
                      <a:pPr marL="0" marR="0">
                        <a:spcBef>
                          <a:spcPts val="0"/>
                        </a:spcBef>
                        <a:spcAft>
                          <a:spcPts val="0"/>
                        </a:spcAft>
                      </a:pPr>
                      <a:r>
                        <a:rPr lang="en-GB" sz="900">
                          <a:effectLst/>
                        </a:rPr>
                        <a:t>HEX</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387</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T5</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a:effectLst/>
                        </a:rPr>
                        <a:t>Heathrow Central</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extLst>
                  <a:ext uri="{0D108BD9-81ED-4DB2-BD59-A6C34878D82A}">
                    <a16:rowId xmlns:a16="http://schemas.microsoft.com/office/drawing/2014/main" val="3478164881"/>
                  </a:ext>
                </a:extLst>
              </a:tr>
              <a:tr h="0">
                <a:tc>
                  <a:txBody>
                    <a:bodyPr/>
                    <a:lstStyle/>
                    <a:p>
                      <a:pPr marL="0" marR="0">
                        <a:spcBef>
                          <a:spcPts val="0"/>
                        </a:spcBef>
                        <a:spcAft>
                          <a:spcPts val="0"/>
                        </a:spcAft>
                      </a:pPr>
                      <a:r>
                        <a:rPr lang="en-GB" sz="100">
                          <a:effectLst/>
                        </a:rPr>
                        <a:t> </a:t>
                      </a:r>
                      <a:endParaRPr lang="en-GB" sz="900">
                        <a:effectLst/>
                        <a:latin typeface="Network Rail Sans" panose="02000000040000020004" pitchFamily="2" charset="0"/>
                        <a:ea typeface="Calibri" panose="020F0502020204030204" pitchFamily="34" charset="0"/>
                        <a:cs typeface="Times New Roman (Body CS)"/>
                      </a:endParaRPr>
                    </a:p>
                  </a:txBody>
                  <a:tcPr marL="50904" marR="50904" marT="0" marB="0" anchor="b"/>
                </a:tc>
                <a:tc gridSpan="5">
                  <a:txBody>
                    <a:bodyPr/>
                    <a:lstStyle/>
                    <a:p>
                      <a:pPr marL="0" marR="0">
                        <a:spcBef>
                          <a:spcPts val="0"/>
                        </a:spcBef>
                        <a:spcAft>
                          <a:spcPts val="0"/>
                        </a:spcAft>
                      </a:pPr>
                      <a:r>
                        <a:rPr lang="en-GB" sz="900">
                          <a:effectLst/>
                        </a:rPr>
                        <a:t> </a:t>
                      </a:r>
                      <a:endParaRPr lang="en-GB" sz="900">
                        <a:effectLst/>
                        <a:latin typeface="Network Rail Sans" panose="02000000040000020004" pitchFamily="2" charset="0"/>
                        <a:ea typeface="Calibri" panose="020F0502020204030204" pitchFamily="34" charset="0"/>
                        <a:cs typeface="Times New Roman (Body CS)"/>
                      </a:endParaRPr>
                    </a:p>
                  </a:txBody>
                  <a:tcPr marL="0" marR="0" marT="0" marB="0" anchor="ct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799944724"/>
                  </a:ext>
                </a:extLst>
              </a:tr>
              <a:tr h="161685">
                <a:tc gridSpan="2">
                  <a:txBody>
                    <a:bodyPr/>
                    <a:lstStyle/>
                    <a:p>
                      <a:pPr marL="0" marR="0">
                        <a:spcBef>
                          <a:spcPts val="0"/>
                        </a:spcBef>
                        <a:spcAft>
                          <a:spcPts val="0"/>
                        </a:spcAft>
                      </a:pPr>
                      <a:r>
                        <a:rPr lang="en-GB" sz="900" dirty="0">
                          <a:effectLst/>
                        </a:rPr>
                        <a:t>12:00:00</a:t>
                      </a:r>
                      <a:endParaRPr lang="en-GB" sz="900" dirty="0">
                        <a:effectLst/>
                        <a:latin typeface="Network Rail Sans" panose="02000000040000020004" pitchFamily="2" charset="0"/>
                        <a:ea typeface="Calibri" panose="020F0502020204030204" pitchFamily="34" charset="0"/>
                        <a:cs typeface="Times New Roman (Body CS)"/>
                      </a:endParaRPr>
                    </a:p>
                  </a:txBody>
                  <a:tcPr marL="50904" marR="50904" marT="0" marB="0" anchor="b"/>
                </a:tc>
                <a:tc hMerge="1">
                  <a:txBody>
                    <a:bodyPr/>
                    <a:lstStyle/>
                    <a:p>
                      <a:endParaRPr lang="en-GB"/>
                    </a:p>
                  </a:txBody>
                  <a:tcPr/>
                </a:tc>
                <a:tc>
                  <a:txBody>
                    <a:bodyPr/>
                    <a:lstStyle/>
                    <a:p>
                      <a:pPr marL="0" marR="0">
                        <a:spcBef>
                          <a:spcPts val="0"/>
                        </a:spcBef>
                        <a:spcAft>
                          <a:spcPts val="0"/>
                        </a:spcAft>
                      </a:pPr>
                      <a:r>
                        <a:rPr lang="en-GB" sz="900" dirty="0">
                          <a:effectLst/>
                        </a:rPr>
                        <a:t>GWR</a:t>
                      </a:r>
                      <a:endParaRPr lang="en-GB" sz="900" dirty="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dirty="0">
                          <a:effectLst/>
                        </a:rPr>
                        <a:t>801</a:t>
                      </a:r>
                      <a:endParaRPr lang="en-GB" sz="900" dirty="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dirty="0">
                          <a:effectLst/>
                        </a:rPr>
                        <a:t>Reading</a:t>
                      </a:r>
                      <a:endParaRPr lang="en-GB" sz="900" dirty="0">
                        <a:effectLst/>
                        <a:latin typeface="Network Rail Sans" panose="02000000040000020004" pitchFamily="2" charset="0"/>
                        <a:ea typeface="Calibri" panose="020F0502020204030204" pitchFamily="34" charset="0"/>
                        <a:cs typeface="Times New Roman (Body CS)"/>
                      </a:endParaRPr>
                    </a:p>
                  </a:txBody>
                  <a:tcPr marL="50904" marR="50904" marT="0" marB="0" anchor="b"/>
                </a:tc>
                <a:tc>
                  <a:txBody>
                    <a:bodyPr/>
                    <a:lstStyle/>
                    <a:p>
                      <a:pPr marL="0" marR="0">
                        <a:spcBef>
                          <a:spcPts val="0"/>
                        </a:spcBef>
                        <a:spcAft>
                          <a:spcPts val="0"/>
                        </a:spcAft>
                      </a:pPr>
                      <a:r>
                        <a:rPr lang="en-GB" sz="900" dirty="0">
                          <a:effectLst/>
                        </a:rPr>
                        <a:t>Non-stop</a:t>
                      </a:r>
                      <a:endParaRPr lang="en-GB" sz="900" dirty="0">
                        <a:effectLst/>
                        <a:latin typeface="Network Rail Sans" panose="02000000040000020004" pitchFamily="2" charset="0"/>
                        <a:ea typeface="Calibri" panose="020F0502020204030204" pitchFamily="34" charset="0"/>
                        <a:cs typeface="Times New Roman (Body CS)"/>
                      </a:endParaRPr>
                    </a:p>
                  </a:txBody>
                  <a:tcPr marL="50904" marR="50904" marT="0" marB="0" anchor="b"/>
                </a:tc>
                <a:extLst>
                  <a:ext uri="{0D108BD9-81ED-4DB2-BD59-A6C34878D82A}">
                    <a16:rowId xmlns:a16="http://schemas.microsoft.com/office/drawing/2014/main" val="2311510516"/>
                  </a:ext>
                </a:extLst>
              </a:tr>
            </a:tbl>
          </a:graphicData>
        </a:graphic>
      </p:graphicFrame>
    </p:spTree>
    <p:extLst>
      <p:ext uri="{BB962C8B-B14F-4D97-AF65-F5344CB8AC3E}">
        <p14:creationId xmlns:p14="http://schemas.microsoft.com/office/powerpoint/2010/main" val="36209457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0C9CA-865D-4E89-950B-0A4042BF30AA}"/>
              </a:ext>
            </a:extLst>
          </p:cNvPr>
          <p:cNvSpPr>
            <a:spLocks noGrp="1"/>
          </p:cNvSpPr>
          <p:nvPr>
            <p:ph type="title"/>
          </p:nvPr>
        </p:nvSpPr>
        <p:spPr/>
        <p:txBody>
          <a:bodyPr>
            <a:normAutofit fontScale="90000"/>
          </a:bodyPr>
          <a:lstStyle/>
          <a:p>
            <a:r>
              <a:rPr lang="en-GB" sz="3000" dirty="0"/>
              <a:t>Main Line block operator findings – GWR </a:t>
            </a:r>
          </a:p>
        </p:txBody>
      </p:sp>
      <p:sp>
        <p:nvSpPr>
          <p:cNvPr id="3" name="Content Placeholder 2">
            <a:extLst>
              <a:ext uri="{FF2B5EF4-FFF2-40B4-BE49-F238E27FC236}">
                <a16:creationId xmlns:a16="http://schemas.microsoft.com/office/drawing/2014/main" id="{C65CFB3F-1EB5-4F0D-880D-330F6A48EDE2}"/>
              </a:ext>
            </a:extLst>
          </p:cNvPr>
          <p:cNvSpPr>
            <a:spLocks noGrp="1"/>
          </p:cNvSpPr>
          <p:nvPr>
            <p:ph sz="quarter" idx="10"/>
          </p:nvPr>
        </p:nvSpPr>
        <p:spPr>
          <a:xfrm>
            <a:off x="6737582" y="2390071"/>
            <a:ext cx="5216525" cy="3306640"/>
          </a:xfrm>
        </p:spPr>
        <p:txBody>
          <a:bodyPr>
            <a:normAutofit lnSpcReduction="10000"/>
          </a:bodyPr>
          <a:lstStyle/>
          <a:p>
            <a:r>
              <a:rPr lang="en-GB" sz="2000" dirty="0"/>
              <a:t>Journey times (minutes) from Reading</a:t>
            </a:r>
          </a:p>
          <a:p>
            <a:r>
              <a:rPr lang="en-GB" sz="2000" b="1" dirty="0"/>
              <a:t>801: </a:t>
            </a:r>
            <a:r>
              <a:rPr lang="en-GB" sz="2000" dirty="0"/>
              <a:t>24; 25; 26; 26; 26</a:t>
            </a:r>
          </a:p>
          <a:p>
            <a:r>
              <a:rPr lang="en-GB" sz="2000" b="1" dirty="0"/>
              <a:t>800 (five car): </a:t>
            </a:r>
            <a:r>
              <a:rPr lang="en-GB" sz="2000" dirty="0"/>
              <a:t>31</a:t>
            </a:r>
          </a:p>
          <a:p>
            <a:r>
              <a:rPr lang="en-GB" sz="2000" b="1" dirty="0"/>
              <a:t>387 (stopper): </a:t>
            </a:r>
            <a:r>
              <a:rPr lang="en-GB" sz="2000" dirty="0"/>
              <a:t>44</a:t>
            </a:r>
          </a:p>
          <a:p>
            <a:endParaRPr lang="en-GB" sz="2000" dirty="0"/>
          </a:p>
          <a:p>
            <a:r>
              <a:rPr lang="en-GB" sz="2000" dirty="0"/>
              <a:t>Journey times (minutes) to Reading</a:t>
            </a:r>
          </a:p>
          <a:p>
            <a:r>
              <a:rPr lang="en-GB" sz="2000" b="1" dirty="0"/>
              <a:t>801: </a:t>
            </a:r>
            <a:r>
              <a:rPr lang="en-GB" sz="2000" dirty="0"/>
              <a:t>26; 31; 26; 26; 26</a:t>
            </a:r>
          </a:p>
          <a:p>
            <a:r>
              <a:rPr lang="en-GB" sz="2000" b="1" dirty="0"/>
              <a:t>800 (five car): </a:t>
            </a:r>
            <a:r>
              <a:rPr lang="en-GB" sz="2000" dirty="0"/>
              <a:t>29</a:t>
            </a:r>
          </a:p>
          <a:p>
            <a:r>
              <a:rPr lang="en-GB" sz="2000" b="1" dirty="0"/>
              <a:t>387 (stopper): </a:t>
            </a:r>
            <a:r>
              <a:rPr lang="en-GB" sz="2000" dirty="0"/>
              <a:t>46</a:t>
            </a:r>
          </a:p>
          <a:p>
            <a:endParaRPr lang="en-GB" sz="2000" dirty="0"/>
          </a:p>
        </p:txBody>
      </p:sp>
      <p:sp>
        <p:nvSpPr>
          <p:cNvPr id="4" name="Content Placeholder 2">
            <a:extLst>
              <a:ext uri="{FF2B5EF4-FFF2-40B4-BE49-F238E27FC236}">
                <a16:creationId xmlns:a16="http://schemas.microsoft.com/office/drawing/2014/main" id="{4728CF1F-5200-4953-8F77-BCC77FFD570A}"/>
              </a:ext>
            </a:extLst>
          </p:cNvPr>
          <p:cNvSpPr txBox="1">
            <a:spLocks/>
          </p:cNvSpPr>
          <p:nvPr/>
        </p:nvSpPr>
        <p:spPr>
          <a:xfrm>
            <a:off x="1336675" y="2390071"/>
            <a:ext cx="5216525" cy="330664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London Paddington arrivals: </a:t>
            </a:r>
          </a:p>
          <a:p>
            <a:r>
              <a:rPr lang="en-GB" sz="2000" b="1" dirty="0"/>
              <a:t>801: </a:t>
            </a:r>
            <a:r>
              <a:rPr lang="en-GB" sz="2000" dirty="0"/>
              <a:t>XX:05; XX:10: XX:37; XX:39; XX:00 (0.5tph)</a:t>
            </a:r>
          </a:p>
          <a:p>
            <a:r>
              <a:rPr lang="en-GB" sz="2000" b="1" dirty="0"/>
              <a:t>800 (five car): </a:t>
            </a:r>
            <a:r>
              <a:rPr lang="en-GB" sz="2000" dirty="0"/>
              <a:t>XX:27</a:t>
            </a:r>
          </a:p>
          <a:p>
            <a:r>
              <a:rPr lang="en-GB" sz="2000" b="1" dirty="0"/>
              <a:t>387 (stopper): </a:t>
            </a:r>
            <a:r>
              <a:rPr lang="en-GB" sz="2000" dirty="0"/>
              <a:t>XX:30</a:t>
            </a:r>
          </a:p>
          <a:p>
            <a:endParaRPr lang="en-GB" sz="2000" dirty="0"/>
          </a:p>
          <a:p>
            <a:r>
              <a:rPr lang="en-GB" sz="2000" dirty="0"/>
              <a:t>London Paddington departures:</a:t>
            </a:r>
          </a:p>
          <a:p>
            <a:r>
              <a:rPr lang="en-GB" sz="2000" b="1" dirty="0"/>
              <a:t>801: </a:t>
            </a:r>
            <a:r>
              <a:rPr lang="en-GB" sz="2000" dirty="0"/>
              <a:t>XX:02; XX:15; XX:28; XX:53; XX:00 (0.5tph)</a:t>
            </a:r>
          </a:p>
          <a:p>
            <a:r>
              <a:rPr lang="en-GB" sz="2000" b="1" dirty="0"/>
              <a:t>800 (five car): </a:t>
            </a:r>
            <a:r>
              <a:rPr lang="en-GB" sz="2000" dirty="0"/>
              <a:t>XX:31</a:t>
            </a:r>
          </a:p>
          <a:p>
            <a:r>
              <a:rPr lang="en-GB" sz="2000" b="1" dirty="0"/>
              <a:t>387 (stopper): </a:t>
            </a:r>
            <a:r>
              <a:rPr lang="en-GB" sz="2000" dirty="0"/>
              <a:t>XX:33</a:t>
            </a:r>
          </a:p>
          <a:p>
            <a:endParaRPr lang="en-GB" sz="2000" dirty="0"/>
          </a:p>
        </p:txBody>
      </p:sp>
    </p:spTree>
    <p:extLst>
      <p:ext uri="{BB962C8B-B14F-4D97-AF65-F5344CB8AC3E}">
        <p14:creationId xmlns:p14="http://schemas.microsoft.com/office/powerpoint/2010/main" val="28538797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0C9CA-865D-4E89-950B-0A4042BF30AA}"/>
              </a:ext>
            </a:extLst>
          </p:cNvPr>
          <p:cNvSpPr>
            <a:spLocks noGrp="1"/>
          </p:cNvSpPr>
          <p:nvPr>
            <p:ph type="title"/>
          </p:nvPr>
        </p:nvSpPr>
        <p:spPr/>
        <p:txBody>
          <a:bodyPr>
            <a:normAutofit fontScale="90000"/>
          </a:bodyPr>
          <a:lstStyle/>
          <a:p>
            <a:r>
              <a:rPr lang="en-GB" sz="3000" dirty="0"/>
              <a:t>Main Line block operator findings – HEX </a:t>
            </a:r>
          </a:p>
        </p:txBody>
      </p:sp>
      <p:sp>
        <p:nvSpPr>
          <p:cNvPr id="3" name="Content Placeholder 2">
            <a:extLst>
              <a:ext uri="{FF2B5EF4-FFF2-40B4-BE49-F238E27FC236}">
                <a16:creationId xmlns:a16="http://schemas.microsoft.com/office/drawing/2014/main" id="{C65CFB3F-1EB5-4F0D-880D-330F6A48EDE2}"/>
              </a:ext>
            </a:extLst>
          </p:cNvPr>
          <p:cNvSpPr>
            <a:spLocks noGrp="1"/>
          </p:cNvSpPr>
          <p:nvPr>
            <p:ph sz="quarter" idx="10"/>
          </p:nvPr>
        </p:nvSpPr>
        <p:spPr>
          <a:xfrm>
            <a:off x="6737582" y="2390071"/>
            <a:ext cx="5216525" cy="3306640"/>
          </a:xfrm>
        </p:spPr>
        <p:txBody>
          <a:bodyPr/>
          <a:lstStyle/>
          <a:p>
            <a:r>
              <a:rPr lang="en-GB" sz="2000" dirty="0"/>
              <a:t>Journey times (minutes) from Heathrow T5</a:t>
            </a:r>
          </a:p>
          <a:p>
            <a:r>
              <a:rPr lang="en-GB" sz="2000" dirty="0"/>
              <a:t>21; 21; 21</a:t>
            </a:r>
          </a:p>
          <a:p>
            <a:endParaRPr lang="en-GB" sz="2000" dirty="0"/>
          </a:p>
          <a:p>
            <a:r>
              <a:rPr lang="en-GB" sz="2000" dirty="0"/>
              <a:t>Journey times (minutes) to Heathrow T5</a:t>
            </a:r>
          </a:p>
          <a:p>
            <a:r>
              <a:rPr lang="en-GB" sz="2000" dirty="0"/>
              <a:t>22; 24</a:t>
            </a:r>
          </a:p>
          <a:p>
            <a:endParaRPr lang="en-GB" sz="2000" dirty="0"/>
          </a:p>
        </p:txBody>
      </p:sp>
      <p:sp>
        <p:nvSpPr>
          <p:cNvPr id="4" name="Content Placeholder 2">
            <a:extLst>
              <a:ext uri="{FF2B5EF4-FFF2-40B4-BE49-F238E27FC236}">
                <a16:creationId xmlns:a16="http://schemas.microsoft.com/office/drawing/2014/main" id="{4728CF1F-5200-4953-8F77-BCC77FFD570A}"/>
              </a:ext>
            </a:extLst>
          </p:cNvPr>
          <p:cNvSpPr txBox="1">
            <a:spLocks/>
          </p:cNvSpPr>
          <p:nvPr/>
        </p:nvSpPr>
        <p:spPr>
          <a:xfrm>
            <a:off x="1336675" y="2390071"/>
            <a:ext cx="5216525" cy="330664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London Paddington arrivals: </a:t>
            </a:r>
          </a:p>
          <a:p>
            <a:r>
              <a:rPr lang="en-GB" sz="2000" dirty="0"/>
              <a:t>XX:02; XX:33; XX:03 (after 0.5tph)</a:t>
            </a:r>
          </a:p>
          <a:p>
            <a:endParaRPr lang="en-GB" sz="2000" dirty="0"/>
          </a:p>
          <a:p>
            <a:r>
              <a:rPr lang="en-GB" sz="2000" dirty="0"/>
              <a:t>London Paddington departures:</a:t>
            </a:r>
          </a:p>
          <a:p>
            <a:r>
              <a:rPr lang="en-GB" sz="2000" dirty="0"/>
              <a:t>XX:25; XX:55</a:t>
            </a:r>
          </a:p>
        </p:txBody>
      </p:sp>
    </p:spTree>
    <p:extLst>
      <p:ext uri="{BB962C8B-B14F-4D97-AF65-F5344CB8AC3E}">
        <p14:creationId xmlns:p14="http://schemas.microsoft.com/office/powerpoint/2010/main" val="4444526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0C9CA-865D-4E89-950B-0A4042BF30AA}"/>
              </a:ext>
            </a:extLst>
          </p:cNvPr>
          <p:cNvSpPr>
            <a:spLocks noGrp="1"/>
          </p:cNvSpPr>
          <p:nvPr>
            <p:ph type="title"/>
          </p:nvPr>
        </p:nvSpPr>
        <p:spPr/>
        <p:txBody>
          <a:bodyPr>
            <a:normAutofit fontScale="90000"/>
          </a:bodyPr>
          <a:lstStyle/>
          <a:p>
            <a:r>
              <a:rPr lang="en-GB" sz="3000" dirty="0"/>
              <a:t>Main Line block operator findings – MTR </a:t>
            </a:r>
          </a:p>
        </p:txBody>
      </p:sp>
      <p:sp>
        <p:nvSpPr>
          <p:cNvPr id="3" name="Content Placeholder 2">
            <a:extLst>
              <a:ext uri="{FF2B5EF4-FFF2-40B4-BE49-F238E27FC236}">
                <a16:creationId xmlns:a16="http://schemas.microsoft.com/office/drawing/2014/main" id="{C65CFB3F-1EB5-4F0D-880D-330F6A48EDE2}"/>
              </a:ext>
            </a:extLst>
          </p:cNvPr>
          <p:cNvSpPr>
            <a:spLocks noGrp="1"/>
          </p:cNvSpPr>
          <p:nvPr>
            <p:ph sz="quarter" idx="10"/>
          </p:nvPr>
        </p:nvSpPr>
        <p:spPr>
          <a:xfrm>
            <a:off x="6308334" y="2390071"/>
            <a:ext cx="5645774" cy="3306640"/>
          </a:xfrm>
        </p:spPr>
        <p:txBody>
          <a:bodyPr>
            <a:normAutofit lnSpcReduction="10000"/>
          </a:bodyPr>
          <a:lstStyle/>
          <a:p>
            <a:r>
              <a:rPr lang="en-GB" sz="2000" dirty="0"/>
              <a:t>Journey times to Paddington Crossrail (minutes): </a:t>
            </a:r>
          </a:p>
          <a:p>
            <a:r>
              <a:rPr lang="en-GB" sz="2000" b="1" dirty="0"/>
              <a:t>T4: </a:t>
            </a:r>
            <a:r>
              <a:rPr lang="en-GB" sz="2000" dirty="0"/>
              <a:t>32; 34</a:t>
            </a:r>
          </a:p>
          <a:p>
            <a:r>
              <a:rPr lang="en-GB" sz="2000" b="1" dirty="0"/>
              <a:t>T5: </a:t>
            </a:r>
            <a:r>
              <a:rPr lang="en-GB" sz="2000" dirty="0"/>
              <a:t>31; 35</a:t>
            </a:r>
          </a:p>
          <a:p>
            <a:r>
              <a:rPr lang="en-GB" sz="2000" b="1" dirty="0"/>
              <a:t>Reading: </a:t>
            </a:r>
            <a:r>
              <a:rPr lang="en-GB" sz="2000" dirty="0"/>
              <a:t>57; 57</a:t>
            </a:r>
          </a:p>
          <a:p>
            <a:endParaRPr lang="en-GB" sz="2000" dirty="0"/>
          </a:p>
          <a:p>
            <a:r>
              <a:rPr lang="en-GB" sz="2000" dirty="0"/>
              <a:t>Journey times from Paddington Crossrail (minutes): </a:t>
            </a:r>
          </a:p>
          <a:p>
            <a:r>
              <a:rPr lang="en-GB" sz="2000" b="1" dirty="0"/>
              <a:t>T4: </a:t>
            </a:r>
            <a:r>
              <a:rPr lang="en-GB" sz="2000" dirty="0"/>
              <a:t>37; 31</a:t>
            </a:r>
          </a:p>
          <a:p>
            <a:r>
              <a:rPr lang="en-GB" sz="2000" b="1" dirty="0"/>
              <a:t>T5: </a:t>
            </a:r>
            <a:r>
              <a:rPr lang="en-GB" sz="2000" dirty="0"/>
              <a:t>32; 32</a:t>
            </a:r>
          </a:p>
          <a:p>
            <a:r>
              <a:rPr lang="en-GB" sz="2000" b="1" dirty="0"/>
              <a:t>Reading: </a:t>
            </a:r>
            <a:r>
              <a:rPr lang="en-GB" sz="2000" dirty="0"/>
              <a:t>55; 56</a:t>
            </a:r>
          </a:p>
          <a:p>
            <a:endParaRPr lang="en-GB" sz="2000" dirty="0"/>
          </a:p>
        </p:txBody>
      </p:sp>
      <p:sp>
        <p:nvSpPr>
          <p:cNvPr id="4" name="Content Placeholder 2">
            <a:extLst>
              <a:ext uri="{FF2B5EF4-FFF2-40B4-BE49-F238E27FC236}">
                <a16:creationId xmlns:a16="http://schemas.microsoft.com/office/drawing/2014/main" id="{4728CF1F-5200-4953-8F77-BCC77FFD570A}"/>
              </a:ext>
            </a:extLst>
          </p:cNvPr>
          <p:cNvSpPr txBox="1">
            <a:spLocks/>
          </p:cNvSpPr>
          <p:nvPr/>
        </p:nvSpPr>
        <p:spPr>
          <a:xfrm>
            <a:off x="1336675" y="2390071"/>
            <a:ext cx="5216525" cy="330664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Paddington Crossrail arrivals: </a:t>
            </a:r>
          </a:p>
          <a:p>
            <a:r>
              <a:rPr lang="en-GB" sz="2000" b="1" dirty="0"/>
              <a:t>T4: </a:t>
            </a:r>
            <a:r>
              <a:rPr lang="en-GB" sz="2000" dirty="0"/>
              <a:t>XX:18; XX:51</a:t>
            </a:r>
          </a:p>
          <a:p>
            <a:r>
              <a:rPr lang="en-GB" sz="2000" b="1" dirty="0"/>
              <a:t>T5: </a:t>
            </a:r>
            <a:r>
              <a:rPr lang="en-GB" sz="2000" dirty="0"/>
              <a:t>XX:25; XX:00</a:t>
            </a:r>
          </a:p>
          <a:p>
            <a:r>
              <a:rPr lang="en-GB" sz="2000" b="1" dirty="0"/>
              <a:t>Reading: </a:t>
            </a:r>
            <a:r>
              <a:rPr lang="en-GB" sz="2000" dirty="0"/>
              <a:t>XX:23; XX:53</a:t>
            </a:r>
          </a:p>
          <a:p>
            <a:endParaRPr lang="en-GB" sz="2000" dirty="0"/>
          </a:p>
          <a:p>
            <a:r>
              <a:rPr lang="en-GB" sz="2000" dirty="0"/>
              <a:t>Paddington Crossrail departures:</a:t>
            </a:r>
          </a:p>
          <a:p>
            <a:r>
              <a:rPr lang="en-GB" sz="2000" b="1" dirty="0"/>
              <a:t>T4: </a:t>
            </a:r>
            <a:r>
              <a:rPr lang="en-GB" sz="2000" dirty="0"/>
              <a:t>XX:15; XX:44</a:t>
            </a:r>
          </a:p>
          <a:p>
            <a:r>
              <a:rPr lang="en-GB" sz="2000" b="1" dirty="0"/>
              <a:t>T5: </a:t>
            </a:r>
            <a:r>
              <a:rPr lang="en-GB" sz="2000" dirty="0"/>
              <a:t>XX:10; XX:36</a:t>
            </a:r>
          </a:p>
          <a:p>
            <a:r>
              <a:rPr lang="en-GB" sz="2000" b="1" dirty="0"/>
              <a:t>Reading: </a:t>
            </a:r>
            <a:r>
              <a:rPr lang="en-GB" sz="2000" dirty="0"/>
              <a:t>XX:08; XX:39</a:t>
            </a:r>
          </a:p>
        </p:txBody>
      </p:sp>
    </p:spTree>
    <p:extLst>
      <p:ext uri="{BB962C8B-B14F-4D97-AF65-F5344CB8AC3E}">
        <p14:creationId xmlns:p14="http://schemas.microsoft.com/office/powerpoint/2010/main" val="14344507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0C9CA-865D-4E89-950B-0A4042BF30AA}"/>
              </a:ext>
            </a:extLst>
          </p:cNvPr>
          <p:cNvSpPr>
            <a:spLocks noGrp="1"/>
          </p:cNvSpPr>
          <p:nvPr>
            <p:ph type="title"/>
          </p:nvPr>
        </p:nvSpPr>
        <p:spPr>
          <a:xfrm>
            <a:off x="3802275" y="496663"/>
            <a:ext cx="5943891" cy="481500"/>
          </a:xfrm>
        </p:spPr>
        <p:txBody>
          <a:bodyPr>
            <a:normAutofit fontScale="90000"/>
          </a:bodyPr>
          <a:lstStyle/>
          <a:p>
            <a:r>
              <a:rPr lang="en-GB" sz="3000" dirty="0"/>
              <a:t>Relief Line block operator overall inbound timings</a:t>
            </a:r>
          </a:p>
        </p:txBody>
      </p:sp>
      <p:graphicFrame>
        <p:nvGraphicFramePr>
          <p:cNvPr id="3" name="Table 2">
            <a:extLst>
              <a:ext uri="{FF2B5EF4-FFF2-40B4-BE49-F238E27FC236}">
                <a16:creationId xmlns:a16="http://schemas.microsoft.com/office/drawing/2014/main" id="{7F77134F-56D9-4513-9B44-25694F9F4A4A}"/>
              </a:ext>
            </a:extLst>
          </p:cNvPr>
          <p:cNvGraphicFramePr>
            <a:graphicFrameLocks noGrp="1"/>
          </p:cNvGraphicFramePr>
          <p:nvPr/>
        </p:nvGraphicFramePr>
        <p:xfrm>
          <a:off x="1287397" y="1468786"/>
          <a:ext cx="6752632" cy="5099279"/>
        </p:xfrm>
        <a:graphic>
          <a:graphicData uri="http://schemas.openxmlformats.org/drawingml/2006/table">
            <a:tbl>
              <a:tblPr firstRow="1" firstCol="1" bandRow="1">
                <a:tableStyleId>{5C22544A-7EE6-4342-B048-85BDC9FD1C3A}</a:tableStyleId>
              </a:tblPr>
              <a:tblGrid>
                <a:gridCol w="1094356">
                  <a:extLst>
                    <a:ext uri="{9D8B030D-6E8A-4147-A177-3AD203B41FA5}">
                      <a16:colId xmlns:a16="http://schemas.microsoft.com/office/drawing/2014/main" val="4057731082"/>
                    </a:ext>
                  </a:extLst>
                </a:gridCol>
                <a:gridCol w="818480">
                  <a:extLst>
                    <a:ext uri="{9D8B030D-6E8A-4147-A177-3AD203B41FA5}">
                      <a16:colId xmlns:a16="http://schemas.microsoft.com/office/drawing/2014/main" val="2077690852"/>
                    </a:ext>
                  </a:extLst>
                </a:gridCol>
                <a:gridCol w="1097874">
                  <a:extLst>
                    <a:ext uri="{9D8B030D-6E8A-4147-A177-3AD203B41FA5}">
                      <a16:colId xmlns:a16="http://schemas.microsoft.com/office/drawing/2014/main" val="1817737359"/>
                    </a:ext>
                  </a:extLst>
                </a:gridCol>
                <a:gridCol w="1019053">
                  <a:extLst>
                    <a:ext uri="{9D8B030D-6E8A-4147-A177-3AD203B41FA5}">
                      <a16:colId xmlns:a16="http://schemas.microsoft.com/office/drawing/2014/main" val="1231618325"/>
                    </a:ext>
                  </a:extLst>
                </a:gridCol>
                <a:gridCol w="2722869">
                  <a:extLst>
                    <a:ext uri="{9D8B030D-6E8A-4147-A177-3AD203B41FA5}">
                      <a16:colId xmlns:a16="http://schemas.microsoft.com/office/drawing/2014/main" val="1672464019"/>
                    </a:ext>
                  </a:extLst>
                </a:gridCol>
              </a:tblGrid>
              <a:tr h="182928">
                <a:tc>
                  <a:txBody>
                    <a:bodyPr/>
                    <a:lstStyle/>
                    <a:p>
                      <a:pPr marL="0" marR="0">
                        <a:spcBef>
                          <a:spcPts val="0"/>
                        </a:spcBef>
                        <a:spcAft>
                          <a:spcPts val="0"/>
                        </a:spcAft>
                      </a:pPr>
                      <a:r>
                        <a:rPr lang="en-GB" sz="1000">
                          <a:effectLst/>
                        </a:rPr>
                        <a:t>Arrival time</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Operator</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Timing Load</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From</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Station calls</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extLst>
                  <a:ext uri="{0D108BD9-81ED-4DB2-BD59-A6C34878D82A}">
                    <a16:rowId xmlns:a16="http://schemas.microsoft.com/office/drawing/2014/main" val="816036479"/>
                  </a:ext>
                </a:extLst>
              </a:tr>
              <a:tr h="182928">
                <a:tc>
                  <a:txBody>
                    <a:bodyPr/>
                    <a:lstStyle/>
                    <a:p>
                      <a:pPr marL="0" marR="0">
                        <a:spcBef>
                          <a:spcPts val="0"/>
                        </a:spcBef>
                        <a:spcAft>
                          <a:spcPts val="0"/>
                        </a:spcAft>
                      </a:pPr>
                      <a:r>
                        <a:rPr lang="en-GB" sz="1000">
                          <a:effectLst/>
                        </a:rPr>
                        <a:t>11:02:00</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HEX</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387</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T5</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Heathrow Central</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extLst>
                  <a:ext uri="{0D108BD9-81ED-4DB2-BD59-A6C34878D82A}">
                    <a16:rowId xmlns:a16="http://schemas.microsoft.com/office/drawing/2014/main" val="3998312746"/>
                  </a:ext>
                </a:extLst>
              </a:tr>
              <a:tr h="182928">
                <a:tc>
                  <a:txBody>
                    <a:bodyPr/>
                    <a:lstStyle/>
                    <a:p>
                      <a:pPr marL="0" marR="0">
                        <a:spcBef>
                          <a:spcPts val="0"/>
                        </a:spcBef>
                        <a:spcAft>
                          <a:spcPts val="0"/>
                        </a:spcAft>
                      </a:pPr>
                      <a:r>
                        <a:rPr lang="en-GB" sz="1000">
                          <a:effectLst/>
                        </a:rPr>
                        <a:t>11:05:00</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GWR</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801</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Reading</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Non-stop</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extLst>
                  <a:ext uri="{0D108BD9-81ED-4DB2-BD59-A6C34878D82A}">
                    <a16:rowId xmlns:a16="http://schemas.microsoft.com/office/drawing/2014/main" val="401168352"/>
                  </a:ext>
                </a:extLst>
              </a:tr>
              <a:tr h="182928">
                <a:tc>
                  <a:txBody>
                    <a:bodyPr/>
                    <a:lstStyle/>
                    <a:p>
                      <a:pPr marL="0" marR="0">
                        <a:spcBef>
                          <a:spcPts val="0"/>
                        </a:spcBef>
                        <a:spcAft>
                          <a:spcPts val="0"/>
                        </a:spcAft>
                      </a:pPr>
                      <a:r>
                        <a:rPr lang="en-GB" sz="1000">
                          <a:effectLst/>
                        </a:rPr>
                        <a:t>11:07:00</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GWR</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801</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Reading</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Non-stop</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extLst>
                  <a:ext uri="{0D108BD9-81ED-4DB2-BD59-A6C34878D82A}">
                    <a16:rowId xmlns:a16="http://schemas.microsoft.com/office/drawing/2014/main" val="3532133416"/>
                  </a:ext>
                </a:extLst>
              </a:tr>
              <a:tr h="363333">
                <a:tc>
                  <a:txBody>
                    <a:bodyPr/>
                    <a:lstStyle/>
                    <a:p>
                      <a:pPr marL="0" marR="0">
                        <a:spcBef>
                          <a:spcPts val="0"/>
                        </a:spcBef>
                        <a:spcAft>
                          <a:spcPts val="0"/>
                        </a:spcAft>
                      </a:pPr>
                      <a:r>
                        <a:rPr lang="en-GB" sz="1000" dirty="0">
                          <a:effectLst/>
                        </a:rPr>
                        <a:t>11:18:00</a:t>
                      </a:r>
                      <a:endParaRPr lang="en-GB" sz="1000" dirty="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MTR</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345</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T4</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Ealing Broadway, Southall, Hayes &amp; Harlington, Heathrow Central</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extLst>
                  <a:ext uri="{0D108BD9-81ED-4DB2-BD59-A6C34878D82A}">
                    <a16:rowId xmlns:a16="http://schemas.microsoft.com/office/drawing/2014/main" val="2168276426"/>
                  </a:ext>
                </a:extLst>
              </a:tr>
              <a:tr h="726667">
                <a:tc>
                  <a:txBody>
                    <a:bodyPr/>
                    <a:lstStyle/>
                    <a:p>
                      <a:pPr marL="0" marR="0">
                        <a:spcBef>
                          <a:spcPts val="0"/>
                        </a:spcBef>
                        <a:spcAft>
                          <a:spcPts val="0"/>
                        </a:spcAft>
                      </a:pPr>
                      <a:r>
                        <a:rPr lang="en-GB" sz="1000" dirty="0">
                          <a:effectLst/>
                        </a:rPr>
                        <a:t>11:24:00</a:t>
                      </a:r>
                      <a:endParaRPr lang="en-GB" sz="1000" dirty="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MTR</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345</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Reading</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Ealing Broadway, Southall, Hayes &amp; Harlington, West Drayton, Iver, Langley, Slough, Burnham, Taplow, Maidenhead, Twyford</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extLst>
                  <a:ext uri="{0D108BD9-81ED-4DB2-BD59-A6C34878D82A}">
                    <a16:rowId xmlns:a16="http://schemas.microsoft.com/office/drawing/2014/main" val="926488118"/>
                  </a:ext>
                </a:extLst>
              </a:tr>
              <a:tr h="363333">
                <a:tc>
                  <a:txBody>
                    <a:bodyPr/>
                    <a:lstStyle/>
                    <a:p>
                      <a:pPr marL="0" marR="0">
                        <a:spcBef>
                          <a:spcPts val="0"/>
                        </a:spcBef>
                        <a:spcAft>
                          <a:spcPts val="0"/>
                        </a:spcAft>
                      </a:pPr>
                      <a:r>
                        <a:rPr lang="en-GB" sz="1000" dirty="0">
                          <a:effectLst/>
                        </a:rPr>
                        <a:t>11:30:00</a:t>
                      </a:r>
                      <a:endParaRPr lang="en-GB" sz="1000" dirty="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MTR</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345</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T5</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Ealing Broadway, Southall, Hayes &amp; Harlington, Heathrow Central</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extLst>
                  <a:ext uri="{0D108BD9-81ED-4DB2-BD59-A6C34878D82A}">
                    <a16:rowId xmlns:a16="http://schemas.microsoft.com/office/drawing/2014/main" val="2020660992"/>
                  </a:ext>
                </a:extLst>
              </a:tr>
              <a:tr h="182928">
                <a:tc>
                  <a:txBody>
                    <a:bodyPr/>
                    <a:lstStyle/>
                    <a:p>
                      <a:pPr marL="0" marR="0">
                        <a:spcBef>
                          <a:spcPts val="0"/>
                        </a:spcBef>
                        <a:spcAft>
                          <a:spcPts val="0"/>
                        </a:spcAft>
                      </a:pPr>
                      <a:r>
                        <a:rPr lang="en-GB" sz="1000">
                          <a:effectLst/>
                        </a:rPr>
                        <a:t>11:30:00</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GWR</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800 (5 car)</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Reading</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Slough</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extLst>
                  <a:ext uri="{0D108BD9-81ED-4DB2-BD59-A6C34878D82A}">
                    <a16:rowId xmlns:a16="http://schemas.microsoft.com/office/drawing/2014/main" val="3765959285"/>
                  </a:ext>
                </a:extLst>
              </a:tr>
              <a:tr h="182928">
                <a:tc>
                  <a:txBody>
                    <a:bodyPr/>
                    <a:lstStyle/>
                    <a:p>
                      <a:pPr marL="0" marR="0">
                        <a:spcBef>
                          <a:spcPts val="0"/>
                        </a:spcBef>
                        <a:spcAft>
                          <a:spcPts val="0"/>
                        </a:spcAft>
                      </a:pPr>
                      <a:r>
                        <a:rPr lang="en-GB" sz="1000">
                          <a:effectLst/>
                        </a:rPr>
                        <a:t>11:32:00</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HEX</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387</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T5</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Heathrow Central</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extLst>
                  <a:ext uri="{0D108BD9-81ED-4DB2-BD59-A6C34878D82A}">
                    <a16:rowId xmlns:a16="http://schemas.microsoft.com/office/drawing/2014/main" val="3901700634"/>
                  </a:ext>
                </a:extLst>
              </a:tr>
              <a:tr h="182928">
                <a:tc>
                  <a:txBody>
                    <a:bodyPr/>
                    <a:lstStyle/>
                    <a:p>
                      <a:pPr marL="0" marR="0">
                        <a:spcBef>
                          <a:spcPts val="0"/>
                        </a:spcBef>
                        <a:spcAft>
                          <a:spcPts val="0"/>
                        </a:spcAft>
                      </a:pPr>
                      <a:r>
                        <a:rPr lang="en-GB" sz="1000">
                          <a:effectLst/>
                        </a:rPr>
                        <a:t>11:37:00</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GWR</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801</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Reading</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Non-stop</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extLst>
                  <a:ext uri="{0D108BD9-81ED-4DB2-BD59-A6C34878D82A}">
                    <a16:rowId xmlns:a16="http://schemas.microsoft.com/office/drawing/2014/main" val="566434113"/>
                  </a:ext>
                </a:extLst>
              </a:tr>
              <a:tr h="182928">
                <a:tc>
                  <a:txBody>
                    <a:bodyPr/>
                    <a:lstStyle/>
                    <a:p>
                      <a:pPr marL="0" marR="0">
                        <a:spcBef>
                          <a:spcPts val="0"/>
                        </a:spcBef>
                        <a:spcAft>
                          <a:spcPts val="0"/>
                        </a:spcAft>
                      </a:pPr>
                      <a:r>
                        <a:rPr lang="en-GB" sz="1000">
                          <a:effectLst/>
                        </a:rPr>
                        <a:t>11:42:00</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GWR</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801</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Reading</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Non-stop</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extLst>
                  <a:ext uri="{0D108BD9-81ED-4DB2-BD59-A6C34878D82A}">
                    <a16:rowId xmlns:a16="http://schemas.microsoft.com/office/drawing/2014/main" val="2705402722"/>
                  </a:ext>
                </a:extLst>
              </a:tr>
              <a:tr h="363333">
                <a:tc>
                  <a:txBody>
                    <a:bodyPr/>
                    <a:lstStyle/>
                    <a:p>
                      <a:pPr marL="0" marR="0">
                        <a:spcBef>
                          <a:spcPts val="0"/>
                        </a:spcBef>
                        <a:spcAft>
                          <a:spcPts val="0"/>
                        </a:spcAft>
                      </a:pPr>
                      <a:r>
                        <a:rPr lang="en-GB" sz="1000">
                          <a:effectLst/>
                        </a:rPr>
                        <a:t>11:51:00</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GWR</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387</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Reading</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Ealing Broadway, Southall, Hayes &amp; Harlington, Heathrow Central</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extLst>
                  <a:ext uri="{0D108BD9-81ED-4DB2-BD59-A6C34878D82A}">
                    <a16:rowId xmlns:a16="http://schemas.microsoft.com/office/drawing/2014/main" val="1070670402"/>
                  </a:ext>
                </a:extLst>
              </a:tr>
              <a:tr h="363333">
                <a:tc>
                  <a:txBody>
                    <a:bodyPr/>
                    <a:lstStyle/>
                    <a:p>
                      <a:pPr marL="0" marR="0">
                        <a:spcBef>
                          <a:spcPts val="0"/>
                        </a:spcBef>
                        <a:spcAft>
                          <a:spcPts val="0"/>
                        </a:spcAft>
                      </a:pPr>
                      <a:r>
                        <a:rPr lang="en-GB" sz="1000">
                          <a:effectLst/>
                        </a:rPr>
                        <a:t>11:53:00</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MTR</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345</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T4</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Ealing Broadway, Hayes &amp; Harlington, Slough, Maidenhead, Twyford</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extLst>
                  <a:ext uri="{0D108BD9-81ED-4DB2-BD59-A6C34878D82A}">
                    <a16:rowId xmlns:a16="http://schemas.microsoft.com/office/drawing/2014/main" val="4031274219"/>
                  </a:ext>
                </a:extLst>
              </a:tr>
              <a:tr h="363333">
                <a:tc>
                  <a:txBody>
                    <a:bodyPr/>
                    <a:lstStyle/>
                    <a:p>
                      <a:pPr marL="0" marR="0">
                        <a:spcBef>
                          <a:spcPts val="0"/>
                        </a:spcBef>
                        <a:spcAft>
                          <a:spcPts val="0"/>
                        </a:spcAft>
                      </a:pPr>
                      <a:r>
                        <a:rPr lang="en-GB" sz="1000">
                          <a:effectLst/>
                        </a:rPr>
                        <a:t>11:57:00</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MTR</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345</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T5</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Ealing Broadway, Southall, Hayes &amp; Harlington, Heathrow Central</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extLst>
                  <a:ext uri="{0D108BD9-81ED-4DB2-BD59-A6C34878D82A}">
                    <a16:rowId xmlns:a16="http://schemas.microsoft.com/office/drawing/2014/main" val="221812519"/>
                  </a:ext>
                </a:extLst>
              </a:tr>
              <a:tr h="726667">
                <a:tc>
                  <a:txBody>
                    <a:bodyPr/>
                    <a:lstStyle/>
                    <a:p>
                      <a:pPr marL="0" marR="0">
                        <a:spcBef>
                          <a:spcPts val="0"/>
                        </a:spcBef>
                        <a:spcAft>
                          <a:spcPts val="0"/>
                        </a:spcAft>
                      </a:pPr>
                      <a:r>
                        <a:rPr lang="en-GB" sz="1000">
                          <a:effectLst/>
                        </a:rPr>
                        <a:t>11:59:00</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MTR</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345</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Reading</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Ealing Broadway, Southall, Hayes &amp; Harlington, West Drayton, Iver, Langley, Slough, Burnham, Taplow, Maidenhead, Twyford</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extLst>
                  <a:ext uri="{0D108BD9-81ED-4DB2-BD59-A6C34878D82A}">
                    <a16:rowId xmlns:a16="http://schemas.microsoft.com/office/drawing/2014/main" val="3335372048"/>
                  </a:ext>
                </a:extLst>
              </a:tr>
              <a:tr h="182928">
                <a:tc>
                  <a:txBody>
                    <a:bodyPr/>
                    <a:lstStyle/>
                    <a:p>
                      <a:pPr marL="0" marR="0">
                        <a:spcBef>
                          <a:spcPts val="0"/>
                        </a:spcBef>
                        <a:spcAft>
                          <a:spcPts val="0"/>
                        </a:spcAft>
                      </a:pPr>
                      <a:r>
                        <a:rPr lang="en-GB" sz="1000">
                          <a:effectLst/>
                        </a:rPr>
                        <a:t>12:00:00</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GWR</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801</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Reading</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Non-stop</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extLst>
                  <a:ext uri="{0D108BD9-81ED-4DB2-BD59-A6C34878D82A}">
                    <a16:rowId xmlns:a16="http://schemas.microsoft.com/office/drawing/2014/main" val="2240330590"/>
                  </a:ext>
                </a:extLst>
              </a:tr>
              <a:tr h="182928">
                <a:tc>
                  <a:txBody>
                    <a:bodyPr/>
                    <a:lstStyle/>
                    <a:p>
                      <a:pPr marL="0" marR="0">
                        <a:spcBef>
                          <a:spcPts val="0"/>
                        </a:spcBef>
                        <a:spcAft>
                          <a:spcPts val="0"/>
                        </a:spcAft>
                      </a:pPr>
                      <a:r>
                        <a:rPr lang="en-GB" sz="1000">
                          <a:effectLst/>
                        </a:rPr>
                        <a:t>12:03:00</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HEX</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801</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a:effectLst/>
                        </a:rPr>
                        <a:t>Reading</a:t>
                      </a:r>
                      <a:endParaRPr lang="en-GB" sz="1000">
                        <a:effectLst/>
                        <a:latin typeface="Network Rail Sans" panose="02000000040000020004" pitchFamily="2" charset="0"/>
                        <a:ea typeface="Calibri" panose="020F0502020204030204" pitchFamily="34" charset="0"/>
                        <a:cs typeface="Times New Roman (Body CS)"/>
                      </a:endParaRPr>
                    </a:p>
                  </a:txBody>
                  <a:tcPr marL="58133" marR="58133" marT="0" marB="0" anchor="b"/>
                </a:tc>
                <a:tc>
                  <a:txBody>
                    <a:bodyPr/>
                    <a:lstStyle/>
                    <a:p>
                      <a:pPr marL="0" marR="0">
                        <a:spcBef>
                          <a:spcPts val="0"/>
                        </a:spcBef>
                        <a:spcAft>
                          <a:spcPts val="0"/>
                        </a:spcAft>
                      </a:pPr>
                      <a:r>
                        <a:rPr lang="en-GB" sz="1000" dirty="0">
                          <a:effectLst/>
                        </a:rPr>
                        <a:t>Non-stop</a:t>
                      </a:r>
                      <a:endParaRPr lang="en-GB" sz="1000" dirty="0">
                        <a:effectLst/>
                        <a:latin typeface="Network Rail Sans" panose="02000000040000020004" pitchFamily="2" charset="0"/>
                        <a:ea typeface="Calibri" panose="020F0502020204030204" pitchFamily="34" charset="0"/>
                        <a:cs typeface="Times New Roman (Body CS)"/>
                      </a:endParaRPr>
                    </a:p>
                  </a:txBody>
                  <a:tcPr marL="58133" marR="58133" marT="0" marB="0" anchor="b"/>
                </a:tc>
                <a:extLst>
                  <a:ext uri="{0D108BD9-81ED-4DB2-BD59-A6C34878D82A}">
                    <a16:rowId xmlns:a16="http://schemas.microsoft.com/office/drawing/2014/main" val="624403928"/>
                  </a:ext>
                </a:extLst>
              </a:tr>
            </a:tbl>
          </a:graphicData>
        </a:graphic>
      </p:graphicFrame>
    </p:spTree>
    <p:extLst>
      <p:ext uri="{BB962C8B-B14F-4D97-AF65-F5344CB8AC3E}">
        <p14:creationId xmlns:p14="http://schemas.microsoft.com/office/powerpoint/2010/main" val="27270135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0C9CA-865D-4E89-950B-0A4042BF30AA}"/>
              </a:ext>
            </a:extLst>
          </p:cNvPr>
          <p:cNvSpPr>
            <a:spLocks noGrp="1"/>
          </p:cNvSpPr>
          <p:nvPr>
            <p:ph type="title"/>
          </p:nvPr>
        </p:nvSpPr>
        <p:spPr>
          <a:xfrm>
            <a:off x="3802275" y="320469"/>
            <a:ext cx="5943891" cy="481500"/>
          </a:xfrm>
        </p:spPr>
        <p:txBody>
          <a:bodyPr>
            <a:normAutofit fontScale="90000"/>
          </a:bodyPr>
          <a:lstStyle/>
          <a:p>
            <a:r>
              <a:rPr lang="en-GB" sz="3000" dirty="0"/>
              <a:t>Relief Line block operator overall outbound timings</a:t>
            </a:r>
          </a:p>
        </p:txBody>
      </p:sp>
      <p:graphicFrame>
        <p:nvGraphicFramePr>
          <p:cNvPr id="4" name="Table 3">
            <a:extLst>
              <a:ext uri="{FF2B5EF4-FFF2-40B4-BE49-F238E27FC236}">
                <a16:creationId xmlns:a16="http://schemas.microsoft.com/office/drawing/2014/main" id="{8AED3AC7-003C-4674-94F6-33A66BBB91C4}"/>
              </a:ext>
            </a:extLst>
          </p:cNvPr>
          <p:cNvGraphicFramePr>
            <a:graphicFrameLocks noGrp="1"/>
          </p:cNvGraphicFramePr>
          <p:nvPr/>
        </p:nvGraphicFramePr>
        <p:xfrm>
          <a:off x="1163270" y="1413031"/>
          <a:ext cx="7133236" cy="5094248"/>
        </p:xfrm>
        <a:graphic>
          <a:graphicData uri="http://schemas.openxmlformats.org/drawingml/2006/table">
            <a:tbl>
              <a:tblPr firstRow="1" firstCol="1" bandRow="1">
                <a:tableStyleId>{5C22544A-7EE6-4342-B048-85BDC9FD1C3A}</a:tableStyleId>
              </a:tblPr>
              <a:tblGrid>
                <a:gridCol w="738083">
                  <a:extLst>
                    <a:ext uri="{9D8B030D-6E8A-4147-A177-3AD203B41FA5}">
                      <a16:colId xmlns:a16="http://schemas.microsoft.com/office/drawing/2014/main" val="806252803"/>
                    </a:ext>
                  </a:extLst>
                </a:gridCol>
                <a:gridCol w="115594">
                  <a:extLst>
                    <a:ext uri="{9D8B030D-6E8A-4147-A177-3AD203B41FA5}">
                      <a16:colId xmlns:a16="http://schemas.microsoft.com/office/drawing/2014/main" val="3689861175"/>
                    </a:ext>
                  </a:extLst>
                </a:gridCol>
                <a:gridCol w="908349">
                  <a:extLst>
                    <a:ext uri="{9D8B030D-6E8A-4147-A177-3AD203B41FA5}">
                      <a16:colId xmlns:a16="http://schemas.microsoft.com/office/drawing/2014/main" val="4185941487"/>
                    </a:ext>
                  </a:extLst>
                </a:gridCol>
                <a:gridCol w="1218422">
                  <a:extLst>
                    <a:ext uri="{9D8B030D-6E8A-4147-A177-3AD203B41FA5}">
                      <a16:colId xmlns:a16="http://schemas.microsoft.com/office/drawing/2014/main" val="3469228786"/>
                    </a:ext>
                  </a:extLst>
                </a:gridCol>
                <a:gridCol w="1130945">
                  <a:extLst>
                    <a:ext uri="{9D8B030D-6E8A-4147-A177-3AD203B41FA5}">
                      <a16:colId xmlns:a16="http://schemas.microsoft.com/office/drawing/2014/main" val="688788973"/>
                    </a:ext>
                  </a:extLst>
                </a:gridCol>
                <a:gridCol w="3021843">
                  <a:extLst>
                    <a:ext uri="{9D8B030D-6E8A-4147-A177-3AD203B41FA5}">
                      <a16:colId xmlns:a16="http://schemas.microsoft.com/office/drawing/2014/main" val="2995902482"/>
                    </a:ext>
                  </a:extLst>
                </a:gridCol>
              </a:tblGrid>
              <a:tr h="183924">
                <a:tc gridSpan="2">
                  <a:txBody>
                    <a:bodyPr/>
                    <a:lstStyle/>
                    <a:p>
                      <a:pPr marL="0" marR="0">
                        <a:spcBef>
                          <a:spcPts val="0"/>
                        </a:spcBef>
                        <a:spcAft>
                          <a:spcPts val="0"/>
                        </a:spcAft>
                      </a:pPr>
                      <a:r>
                        <a:rPr lang="en-GB" sz="1000">
                          <a:effectLst/>
                        </a:rPr>
                        <a:t>Departure</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hMerge="1">
                  <a:txBody>
                    <a:bodyPr/>
                    <a:lstStyle/>
                    <a:p>
                      <a:endParaRPr lang="en-GB"/>
                    </a:p>
                  </a:txBody>
                  <a:tcPr/>
                </a:tc>
                <a:tc>
                  <a:txBody>
                    <a:bodyPr/>
                    <a:lstStyle/>
                    <a:p>
                      <a:pPr marL="0" marR="0">
                        <a:spcBef>
                          <a:spcPts val="0"/>
                        </a:spcBef>
                        <a:spcAft>
                          <a:spcPts val="0"/>
                        </a:spcAft>
                      </a:pPr>
                      <a:r>
                        <a:rPr lang="en-GB" sz="1000">
                          <a:effectLst/>
                        </a:rPr>
                        <a:t>Operator</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Timing Load</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Destination</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Station calls</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extLst>
                  <a:ext uri="{0D108BD9-81ED-4DB2-BD59-A6C34878D82A}">
                    <a16:rowId xmlns:a16="http://schemas.microsoft.com/office/drawing/2014/main" val="1703800483"/>
                  </a:ext>
                </a:extLst>
              </a:tr>
              <a:tr h="183924">
                <a:tc gridSpan="2">
                  <a:txBody>
                    <a:bodyPr/>
                    <a:lstStyle/>
                    <a:p>
                      <a:pPr marL="0" marR="0">
                        <a:spcBef>
                          <a:spcPts val="0"/>
                        </a:spcBef>
                        <a:spcAft>
                          <a:spcPts val="0"/>
                        </a:spcAft>
                      </a:pPr>
                      <a:r>
                        <a:rPr lang="en-GB" sz="1000">
                          <a:effectLst/>
                        </a:rPr>
                        <a:t>11:02:00</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hMerge="1">
                  <a:txBody>
                    <a:bodyPr/>
                    <a:lstStyle/>
                    <a:p>
                      <a:endParaRPr lang="en-GB"/>
                    </a:p>
                  </a:txBody>
                  <a:tcPr/>
                </a:tc>
                <a:tc>
                  <a:txBody>
                    <a:bodyPr/>
                    <a:lstStyle/>
                    <a:p>
                      <a:pPr marL="0" marR="0">
                        <a:spcBef>
                          <a:spcPts val="0"/>
                        </a:spcBef>
                        <a:spcAft>
                          <a:spcPts val="0"/>
                        </a:spcAft>
                      </a:pPr>
                      <a:r>
                        <a:rPr lang="en-GB" sz="1000">
                          <a:effectLst/>
                        </a:rPr>
                        <a:t>GWR</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801</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Reading</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Non-stop</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extLst>
                  <a:ext uri="{0D108BD9-81ED-4DB2-BD59-A6C34878D82A}">
                    <a16:rowId xmlns:a16="http://schemas.microsoft.com/office/drawing/2014/main" val="1458481861"/>
                  </a:ext>
                </a:extLst>
              </a:tr>
              <a:tr h="365311">
                <a:tc gridSpan="2">
                  <a:txBody>
                    <a:bodyPr/>
                    <a:lstStyle/>
                    <a:p>
                      <a:pPr marL="0" marR="0">
                        <a:spcBef>
                          <a:spcPts val="0"/>
                        </a:spcBef>
                        <a:spcAft>
                          <a:spcPts val="0"/>
                        </a:spcAft>
                      </a:pPr>
                      <a:r>
                        <a:rPr lang="en-GB" sz="1000" dirty="0">
                          <a:effectLst/>
                        </a:rPr>
                        <a:t>11:06:00</a:t>
                      </a:r>
                      <a:endParaRPr lang="en-GB" sz="1000" dirty="0">
                        <a:effectLst/>
                        <a:latin typeface="Network Rail Sans" panose="02000000040000020004" pitchFamily="2" charset="0"/>
                        <a:ea typeface="Calibri" panose="020F0502020204030204" pitchFamily="34" charset="0"/>
                        <a:cs typeface="Times New Roman (Body CS)"/>
                      </a:endParaRPr>
                    </a:p>
                  </a:txBody>
                  <a:tcPr marL="58161" marR="58161" marT="0" marB="0" anchor="b"/>
                </a:tc>
                <a:tc hMerge="1">
                  <a:txBody>
                    <a:bodyPr/>
                    <a:lstStyle/>
                    <a:p>
                      <a:endParaRPr lang="en-GB"/>
                    </a:p>
                  </a:txBody>
                  <a:tcPr/>
                </a:tc>
                <a:tc>
                  <a:txBody>
                    <a:bodyPr/>
                    <a:lstStyle/>
                    <a:p>
                      <a:pPr marL="0" marR="0">
                        <a:spcBef>
                          <a:spcPts val="0"/>
                        </a:spcBef>
                        <a:spcAft>
                          <a:spcPts val="0"/>
                        </a:spcAft>
                      </a:pPr>
                      <a:r>
                        <a:rPr lang="en-GB" sz="1000">
                          <a:effectLst/>
                        </a:rPr>
                        <a:t>MTR</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345</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T5</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Ealing Broadway, Southall, Hayes &amp; Harlington, Heathrow Central</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extLst>
                  <a:ext uri="{0D108BD9-81ED-4DB2-BD59-A6C34878D82A}">
                    <a16:rowId xmlns:a16="http://schemas.microsoft.com/office/drawing/2014/main" val="3665852044"/>
                  </a:ext>
                </a:extLst>
              </a:tr>
              <a:tr h="730623">
                <a:tc gridSpan="2">
                  <a:txBody>
                    <a:bodyPr/>
                    <a:lstStyle/>
                    <a:p>
                      <a:pPr marL="0" marR="0">
                        <a:spcBef>
                          <a:spcPts val="0"/>
                        </a:spcBef>
                        <a:spcAft>
                          <a:spcPts val="0"/>
                        </a:spcAft>
                      </a:pPr>
                      <a:r>
                        <a:rPr lang="en-GB" sz="1000" dirty="0">
                          <a:effectLst/>
                        </a:rPr>
                        <a:t>11:08:00</a:t>
                      </a:r>
                      <a:endParaRPr lang="en-GB" sz="1000" dirty="0">
                        <a:effectLst/>
                        <a:latin typeface="Network Rail Sans" panose="02000000040000020004" pitchFamily="2" charset="0"/>
                        <a:ea typeface="Calibri" panose="020F0502020204030204" pitchFamily="34" charset="0"/>
                        <a:cs typeface="Times New Roman (Body CS)"/>
                      </a:endParaRPr>
                    </a:p>
                  </a:txBody>
                  <a:tcPr marL="58161" marR="58161" marT="0" marB="0" anchor="b"/>
                </a:tc>
                <a:tc hMerge="1">
                  <a:txBody>
                    <a:bodyPr/>
                    <a:lstStyle/>
                    <a:p>
                      <a:endParaRPr lang="en-GB"/>
                    </a:p>
                  </a:txBody>
                  <a:tcPr/>
                </a:tc>
                <a:tc>
                  <a:txBody>
                    <a:bodyPr/>
                    <a:lstStyle/>
                    <a:p>
                      <a:pPr marL="0" marR="0">
                        <a:spcBef>
                          <a:spcPts val="0"/>
                        </a:spcBef>
                        <a:spcAft>
                          <a:spcPts val="0"/>
                        </a:spcAft>
                      </a:pPr>
                      <a:r>
                        <a:rPr lang="en-GB" sz="1000">
                          <a:effectLst/>
                        </a:rPr>
                        <a:t>MTR</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345</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Reading</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Ealing Broadway, Southall, Hayes &amp; Harlington, West Drayton, Iver, Langley, Slough, Burnham, Taplow, Maidenhead, Twyford</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extLst>
                  <a:ext uri="{0D108BD9-81ED-4DB2-BD59-A6C34878D82A}">
                    <a16:rowId xmlns:a16="http://schemas.microsoft.com/office/drawing/2014/main" val="3858294543"/>
                  </a:ext>
                </a:extLst>
              </a:tr>
              <a:tr h="365311">
                <a:tc gridSpan="2">
                  <a:txBody>
                    <a:bodyPr/>
                    <a:lstStyle/>
                    <a:p>
                      <a:pPr marL="0" marR="0">
                        <a:spcBef>
                          <a:spcPts val="0"/>
                        </a:spcBef>
                        <a:spcAft>
                          <a:spcPts val="0"/>
                        </a:spcAft>
                      </a:pPr>
                      <a:r>
                        <a:rPr lang="en-GB" sz="1000">
                          <a:effectLst/>
                        </a:rPr>
                        <a:t>11:13:00</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hMerge="1">
                  <a:txBody>
                    <a:bodyPr/>
                    <a:lstStyle/>
                    <a:p>
                      <a:endParaRPr lang="en-GB"/>
                    </a:p>
                  </a:txBody>
                  <a:tcPr/>
                </a:tc>
                <a:tc>
                  <a:txBody>
                    <a:bodyPr/>
                    <a:lstStyle/>
                    <a:p>
                      <a:pPr marL="0" marR="0">
                        <a:spcBef>
                          <a:spcPts val="0"/>
                        </a:spcBef>
                        <a:spcAft>
                          <a:spcPts val="0"/>
                        </a:spcAft>
                      </a:pPr>
                      <a:r>
                        <a:rPr lang="en-GB" sz="1000">
                          <a:effectLst/>
                        </a:rPr>
                        <a:t>MTR</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345</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T4</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Ealing Broadway, Southall, Hayes &amp; Harlington, Heathrow Central</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extLst>
                  <a:ext uri="{0D108BD9-81ED-4DB2-BD59-A6C34878D82A}">
                    <a16:rowId xmlns:a16="http://schemas.microsoft.com/office/drawing/2014/main" val="3466977676"/>
                  </a:ext>
                </a:extLst>
              </a:tr>
              <a:tr h="183924">
                <a:tc gridSpan="2">
                  <a:txBody>
                    <a:bodyPr/>
                    <a:lstStyle/>
                    <a:p>
                      <a:pPr marL="0" marR="0">
                        <a:spcBef>
                          <a:spcPts val="0"/>
                        </a:spcBef>
                        <a:spcAft>
                          <a:spcPts val="0"/>
                        </a:spcAft>
                      </a:pPr>
                      <a:r>
                        <a:rPr lang="en-GB" sz="1000">
                          <a:effectLst/>
                        </a:rPr>
                        <a:t>11:23:00</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hMerge="1">
                  <a:txBody>
                    <a:bodyPr/>
                    <a:lstStyle/>
                    <a:p>
                      <a:endParaRPr lang="en-GB"/>
                    </a:p>
                  </a:txBody>
                  <a:tcPr/>
                </a:tc>
                <a:tc>
                  <a:txBody>
                    <a:bodyPr/>
                    <a:lstStyle/>
                    <a:p>
                      <a:pPr marL="0" marR="0">
                        <a:spcBef>
                          <a:spcPts val="0"/>
                        </a:spcBef>
                        <a:spcAft>
                          <a:spcPts val="0"/>
                        </a:spcAft>
                      </a:pPr>
                      <a:r>
                        <a:rPr lang="en-GB" sz="1000">
                          <a:effectLst/>
                        </a:rPr>
                        <a:t>GWR</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801</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Reading</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Non-stop</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extLst>
                  <a:ext uri="{0D108BD9-81ED-4DB2-BD59-A6C34878D82A}">
                    <a16:rowId xmlns:a16="http://schemas.microsoft.com/office/drawing/2014/main" val="4066516960"/>
                  </a:ext>
                </a:extLst>
              </a:tr>
              <a:tr h="183924">
                <a:tc gridSpan="2">
                  <a:txBody>
                    <a:bodyPr/>
                    <a:lstStyle/>
                    <a:p>
                      <a:pPr marL="0" marR="0">
                        <a:spcBef>
                          <a:spcPts val="0"/>
                        </a:spcBef>
                        <a:spcAft>
                          <a:spcPts val="0"/>
                        </a:spcAft>
                      </a:pPr>
                      <a:r>
                        <a:rPr lang="en-GB" sz="1000">
                          <a:effectLst/>
                        </a:rPr>
                        <a:t>11:25:00</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hMerge="1">
                  <a:txBody>
                    <a:bodyPr/>
                    <a:lstStyle/>
                    <a:p>
                      <a:endParaRPr lang="en-GB"/>
                    </a:p>
                  </a:txBody>
                  <a:tcPr/>
                </a:tc>
                <a:tc>
                  <a:txBody>
                    <a:bodyPr/>
                    <a:lstStyle/>
                    <a:p>
                      <a:pPr marL="0" marR="0">
                        <a:spcBef>
                          <a:spcPts val="0"/>
                        </a:spcBef>
                        <a:spcAft>
                          <a:spcPts val="0"/>
                        </a:spcAft>
                      </a:pPr>
                      <a:r>
                        <a:rPr lang="en-GB" sz="1000">
                          <a:effectLst/>
                        </a:rPr>
                        <a:t>HEX</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387</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T5</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Heathrow Central</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extLst>
                  <a:ext uri="{0D108BD9-81ED-4DB2-BD59-A6C34878D82A}">
                    <a16:rowId xmlns:a16="http://schemas.microsoft.com/office/drawing/2014/main" val="3360829067"/>
                  </a:ext>
                </a:extLst>
              </a:tr>
              <a:tr h="183924">
                <a:tc gridSpan="2">
                  <a:txBody>
                    <a:bodyPr/>
                    <a:lstStyle/>
                    <a:p>
                      <a:pPr marL="0" marR="0">
                        <a:spcBef>
                          <a:spcPts val="0"/>
                        </a:spcBef>
                        <a:spcAft>
                          <a:spcPts val="0"/>
                        </a:spcAft>
                      </a:pPr>
                      <a:r>
                        <a:rPr lang="en-GB" sz="1000">
                          <a:effectLst/>
                        </a:rPr>
                        <a:t>11:28:00</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hMerge="1">
                  <a:txBody>
                    <a:bodyPr/>
                    <a:lstStyle/>
                    <a:p>
                      <a:endParaRPr lang="en-GB"/>
                    </a:p>
                  </a:txBody>
                  <a:tcPr/>
                </a:tc>
                <a:tc>
                  <a:txBody>
                    <a:bodyPr/>
                    <a:lstStyle/>
                    <a:p>
                      <a:pPr marL="0" marR="0">
                        <a:spcBef>
                          <a:spcPts val="0"/>
                        </a:spcBef>
                        <a:spcAft>
                          <a:spcPts val="0"/>
                        </a:spcAft>
                      </a:pPr>
                      <a:r>
                        <a:rPr lang="en-GB" sz="1000">
                          <a:effectLst/>
                        </a:rPr>
                        <a:t>GWR</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dirty="0">
                          <a:effectLst/>
                        </a:rPr>
                        <a:t>801</a:t>
                      </a:r>
                      <a:endParaRPr lang="en-GB" sz="1000" dirty="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Reading</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dirty="0">
                          <a:effectLst/>
                          <a:latin typeface="Network Rail Sans" panose="02000000040000020004" pitchFamily="2" charset="0"/>
                          <a:ea typeface="Calibri" panose="020F0502020204030204" pitchFamily="34" charset="0"/>
                          <a:cs typeface="Times New Roman (Body CS)"/>
                        </a:rPr>
                        <a:t>Non-stop</a:t>
                      </a:r>
                    </a:p>
                  </a:txBody>
                  <a:tcPr marL="58161" marR="58161" marT="0" marB="0" anchor="b"/>
                </a:tc>
                <a:extLst>
                  <a:ext uri="{0D108BD9-81ED-4DB2-BD59-A6C34878D82A}">
                    <a16:rowId xmlns:a16="http://schemas.microsoft.com/office/drawing/2014/main" val="1090440280"/>
                  </a:ext>
                </a:extLst>
              </a:tr>
              <a:tr h="183924">
                <a:tc gridSpan="2">
                  <a:txBody>
                    <a:bodyPr/>
                    <a:lstStyle/>
                    <a:p>
                      <a:pPr marL="0" marR="0">
                        <a:spcBef>
                          <a:spcPts val="0"/>
                        </a:spcBef>
                        <a:spcAft>
                          <a:spcPts val="0"/>
                        </a:spcAft>
                      </a:pPr>
                      <a:r>
                        <a:rPr lang="en-GB" sz="1000">
                          <a:effectLst/>
                        </a:rPr>
                        <a:t>11:31:00</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hMerge="1">
                  <a:txBody>
                    <a:bodyPr/>
                    <a:lstStyle/>
                    <a:p>
                      <a:endParaRPr lang="en-GB"/>
                    </a:p>
                  </a:txBody>
                  <a:tcPr/>
                </a:tc>
                <a:tc>
                  <a:txBody>
                    <a:bodyPr/>
                    <a:lstStyle/>
                    <a:p>
                      <a:pPr marL="0" marR="0">
                        <a:spcBef>
                          <a:spcPts val="0"/>
                        </a:spcBef>
                        <a:spcAft>
                          <a:spcPts val="0"/>
                        </a:spcAft>
                      </a:pPr>
                      <a:r>
                        <a:rPr lang="en-GB" sz="1000">
                          <a:effectLst/>
                        </a:rPr>
                        <a:t>GWR</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dirty="0">
                          <a:effectLst/>
                        </a:rPr>
                        <a:t>800 (5 car)</a:t>
                      </a:r>
                      <a:endParaRPr lang="en-GB" sz="1000" dirty="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Reading</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dirty="0">
                          <a:effectLst/>
                          <a:latin typeface="Network Rail Sans" panose="02000000040000020004" pitchFamily="2" charset="0"/>
                          <a:ea typeface="Calibri" panose="020F0502020204030204" pitchFamily="34" charset="0"/>
                          <a:cs typeface="Times New Roman (Body CS)"/>
                        </a:rPr>
                        <a:t>Slough</a:t>
                      </a:r>
                    </a:p>
                  </a:txBody>
                  <a:tcPr marL="58161" marR="58161" marT="0" marB="0" anchor="b"/>
                </a:tc>
                <a:extLst>
                  <a:ext uri="{0D108BD9-81ED-4DB2-BD59-A6C34878D82A}">
                    <a16:rowId xmlns:a16="http://schemas.microsoft.com/office/drawing/2014/main" val="2057596587"/>
                  </a:ext>
                </a:extLst>
              </a:tr>
              <a:tr h="365311">
                <a:tc gridSpan="2">
                  <a:txBody>
                    <a:bodyPr/>
                    <a:lstStyle/>
                    <a:p>
                      <a:pPr marL="0" marR="0">
                        <a:spcBef>
                          <a:spcPts val="0"/>
                        </a:spcBef>
                        <a:spcAft>
                          <a:spcPts val="0"/>
                        </a:spcAft>
                      </a:pPr>
                      <a:r>
                        <a:rPr lang="en-GB" sz="1000" dirty="0">
                          <a:effectLst/>
                        </a:rPr>
                        <a:t>11:33:00</a:t>
                      </a:r>
                      <a:endParaRPr lang="en-GB" sz="1000" dirty="0">
                        <a:effectLst/>
                        <a:latin typeface="Network Rail Sans" panose="02000000040000020004" pitchFamily="2" charset="0"/>
                        <a:ea typeface="Calibri" panose="020F0502020204030204" pitchFamily="34" charset="0"/>
                        <a:cs typeface="Times New Roman (Body CS)"/>
                      </a:endParaRPr>
                    </a:p>
                  </a:txBody>
                  <a:tcPr marL="58161" marR="58161" marT="0" marB="0" anchor="b"/>
                </a:tc>
                <a:tc hMerge="1">
                  <a:txBody>
                    <a:bodyPr/>
                    <a:lstStyle/>
                    <a:p>
                      <a:endParaRPr lang="en-GB"/>
                    </a:p>
                  </a:txBody>
                  <a:tcPr/>
                </a:tc>
                <a:tc>
                  <a:txBody>
                    <a:bodyPr/>
                    <a:lstStyle/>
                    <a:p>
                      <a:pPr marL="0" marR="0">
                        <a:spcBef>
                          <a:spcPts val="0"/>
                        </a:spcBef>
                        <a:spcAft>
                          <a:spcPts val="0"/>
                        </a:spcAft>
                      </a:pPr>
                      <a:r>
                        <a:rPr lang="en-GB" sz="1000">
                          <a:effectLst/>
                        </a:rPr>
                        <a:t>MTR</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345</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T5</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Ealing Broadway, Southall, Hayes &amp; Harlington, Heathrow Central</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extLst>
                  <a:ext uri="{0D108BD9-81ED-4DB2-BD59-A6C34878D82A}">
                    <a16:rowId xmlns:a16="http://schemas.microsoft.com/office/drawing/2014/main" val="2579407696"/>
                  </a:ext>
                </a:extLst>
              </a:tr>
              <a:tr h="365311">
                <a:tc gridSpan="2">
                  <a:txBody>
                    <a:bodyPr/>
                    <a:lstStyle/>
                    <a:p>
                      <a:pPr marL="0" marR="0">
                        <a:spcBef>
                          <a:spcPts val="0"/>
                        </a:spcBef>
                        <a:spcAft>
                          <a:spcPts val="0"/>
                        </a:spcAft>
                      </a:pPr>
                      <a:r>
                        <a:rPr lang="en-GB" sz="1000">
                          <a:effectLst/>
                        </a:rPr>
                        <a:t>11:38:00</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hMerge="1">
                  <a:txBody>
                    <a:bodyPr/>
                    <a:lstStyle/>
                    <a:p>
                      <a:endParaRPr lang="en-GB"/>
                    </a:p>
                  </a:txBody>
                  <a:tcPr/>
                </a:tc>
                <a:tc>
                  <a:txBody>
                    <a:bodyPr/>
                    <a:lstStyle/>
                    <a:p>
                      <a:pPr marL="0" marR="0">
                        <a:spcBef>
                          <a:spcPts val="0"/>
                        </a:spcBef>
                        <a:spcAft>
                          <a:spcPts val="0"/>
                        </a:spcAft>
                      </a:pPr>
                      <a:r>
                        <a:rPr lang="en-GB" sz="1000">
                          <a:effectLst/>
                        </a:rPr>
                        <a:t>GWR</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387</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Reading</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Ealing Broadway, Hayes &amp; Harlington, Slough, Maidenhead, Twyford</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extLst>
                  <a:ext uri="{0D108BD9-81ED-4DB2-BD59-A6C34878D82A}">
                    <a16:rowId xmlns:a16="http://schemas.microsoft.com/office/drawing/2014/main" val="257815142"/>
                  </a:ext>
                </a:extLst>
              </a:tr>
              <a:tr h="730623">
                <a:tc gridSpan="2">
                  <a:txBody>
                    <a:bodyPr/>
                    <a:lstStyle/>
                    <a:p>
                      <a:pPr marL="0" marR="0">
                        <a:spcBef>
                          <a:spcPts val="0"/>
                        </a:spcBef>
                        <a:spcAft>
                          <a:spcPts val="0"/>
                        </a:spcAft>
                      </a:pPr>
                      <a:r>
                        <a:rPr lang="en-GB" sz="1000">
                          <a:effectLst/>
                        </a:rPr>
                        <a:t>11:40:00</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hMerge="1">
                  <a:txBody>
                    <a:bodyPr/>
                    <a:lstStyle/>
                    <a:p>
                      <a:endParaRPr lang="en-GB"/>
                    </a:p>
                  </a:txBody>
                  <a:tcPr/>
                </a:tc>
                <a:tc>
                  <a:txBody>
                    <a:bodyPr/>
                    <a:lstStyle/>
                    <a:p>
                      <a:pPr marL="0" marR="0">
                        <a:spcBef>
                          <a:spcPts val="0"/>
                        </a:spcBef>
                        <a:spcAft>
                          <a:spcPts val="0"/>
                        </a:spcAft>
                      </a:pPr>
                      <a:r>
                        <a:rPr lang="en-GB" sz="1000">
                          <a:effectLst/>
                        </a:rPr>
                        <a:t>MTR</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345</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Reading</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Ealing Broadway, Southall, Hayes &amp; Harlington, West Drayton, Iver, Langley, Slough, Burnham, Taplow, Maidenhead, Twyford</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extLst>
                  <a:ext uri="{0D108BD9-81ED-4DB2-BD59-A6C34878D82A}">
                    <a16:rowId xmlns:a16="http://schemas.microsoft.com/office/drawing/2014/main" val="1432816498"/>
                  </a:ext>
                </a:extLst>
              </a:tr>
              <a:tr h="365311">
                <a:tc gridSpan="2">
                  <a:txBody>
                    <a:bodyPr/>
                    <a:lstStyle/>
                    <a:p>
                      <a:pPr marL="0" marR="0">
                        <a:spcBef>
                          <a:spcPts val="0"/>
                        </a:spcBef>
                        <a:spcAft>
                          <a:spcPts val="0"/>
                        </a:spcAft>
                      </a:pPr>
                      <a:r>
                        <a:rPr lang="en-GB" sz="1000">
                          <a:effectLst/>
                        </a:rPr>
                        <a:t>11:44:00</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hMerge="1">
                  <a:txBody>
                    <a:bodyPr/>
                    <a:lstStyle/>
                    <a:p>
                      <a:endParaRPr lang="en-GB"/>
                    </a:p>
                  </a:txBody>
                  <a:tcPr/>
                </a:tc>
                <a:tc>
                  <a:txBody>
                    <a:bodyPr/>
                    <a:lstStyle/>
                    <a:p>
                      <a:pPr marL="0" marR="0">
                        <a:spcBef>
                          <a:spcPts val="0"/>
                        </a:spcBef>
                        <a:spcAft>
                          <a:spcPts val="0"/>
                        </a:spcAft>
                      </a:pPr>
                      <a:r>
                        <a:rPr lang="en-GB" sz="1000">
                          <a:effectLst/>
                        </a:rPr>
                        <a:t>MTR</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345</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T4</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Ealing Broadway, Southall, Hayes &amp; Harlington, Heathrow Central</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extLst>
                  <a:ext uri="{0D108BD9-81ED-4DB2-BD59-A6C34878D82A}">
                    <a16:rowId xmlns:a16="http://schemas.microsoft.com/office/drawing/2014/main" val="2252005796"/>
                  </a:ext>
                </a:extLst>
              </a:tr>
              <a:tr h="183924">
                <a:tc gridSpan="2">
                  <a:txBody>
                    <a:bodyPr/>
                    <a:lstStyle/>
                    <a:p>
                      <a:pPr marL="0" marR="0">
                        <a:spcBef>
                          <a:spcPts val="0"/>
                        </a:spcBef>
                        <a:spcAft>
                          <a:spcPts val="0"/>
                        </a:spcAft>
                      </a:pPr>
                      <a:r>
                        <a:rPr lang="en-GB" sz="1000">
                          <a:effectLst/>
                        </a:rPr>
                        <a:t>11:53:00</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hMerge="1">
                  <a:txBody>
                    <a:bodyPr/>
                    <a:lstStyle/>
                    <a:p>
                      <a:endParaRPr lang="en-GB"/>
                    </a:p>
                  </a:txBody>
                  <a:tcPr/>
                </a:tc>
                <a:tc>
                  <a:txBody>
                    <a:bodyPr/>
                    <a:lstStyle/>
                    <a:p>
                      <a:pPr marL="0" marR="0">
                        <a:spcBef>
                          <a:spcPts val="0"/>
                        </a:spcBef>
                        <a:spcAft>
                          <a:spcPts val="0"/>
                        </a:spcAft>
                      </a:pPr>
                      <a:r>
                        <a:rPr lang="en-GB" sz="1000">
                          <a:effectLst/>
                        </a:rPr>
                        <a:t>GWR</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801</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Reading</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Non-stop</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extLst>
                  <a:ext uri="{0D108BD9-81ED-4DB2-BD59-A6C34878D82A}">
                    <a16:rowId xmlns:a16="http://schemas.microsoft.com/office/drawing/2014/main" val="2827976955"/>
                  </a:ext>
                </a:extLst>
              </a:tr>
              <a:tr h="183924">
                <a:tc gridSpan="2">
                  <a:txBody>
                    <a:bodyPr/>
                    <a:lstStyle/>
                    <a:p>
                      <a:pPr marL="0" marR="0">
                        <a:spcBef>
                          <a:spcPts val="0"/>
                        </a:spcBef>
                        <a:spcAft>
                          <a:spcPts val="0"/>
                        </a:spcAft>
                      </a:pPr>
                      <a:r>
                        <a:rPr lang="en-GB" sz="1000">
                          <a:effectLst/>
                        </a:rPr>
                        <a:t>11:55:00</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hMerge="1">
                  <a:txBody>
                    <a:bodyPr/>
                    <a:lstStyle/>
                    <a:p>
                      <a:endParaRPr lang="en-GB"/>
                    </a:p>
                  </a:txBody>
                  <a:tcPr/>
                </a:tc>
                <a:tc>
                  <a:txBody>
                    <a:bodyPr/>
                    <a:lstStyle/>
                    <a:p>
                      <a:pPr marL="0" marR="0">
                        <a:spcBef>
                          <a:spcPts val="0"/>
                        </a:spcBef>
                        <a:spcAft>
                          <a:spcPts val="0"/>
                        </a:spcAft>
                      </a:pPr>
                      <a:r>
                        <a:rPr lang="en-GB" sz="1000">
                          <a:effectLst/>
                        </a:rPr>
                        <a:t>HEX</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387</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T5</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Heathrow Central</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extLst>
                  <a:ext uri="{0D108BD9-81ED-4DB2-BD59-A6C34878D82A}">
                    <a16:rowId xmlns:a16="http://schemas.microsoft.com/office/drawing/2014/main" val="3123201938"/>
                  </a:ext>
                </a:extLst>
              </a:tr>
              <a:tr h="0">
                <a:tc>
                  <a:txBody>
                    <a:bodyPr/>
                    <a:lstStyle/>
                    <a:p>
                      <a:pPr marL="0" marR="0">
                        <a:spcBef>
                          <a:spcPts val="0"/>
                        </a:spcBef>
                        <a:spcAft>
                          <a:spcPts val="0"/>
                        </a:spcAft>
                      </a:pPr>
                      <a:r>
                        <a:rPr lang="en-GB" sz="100">
                          <a:effectLst/>
                        </a:rPr>
                        <a:t> </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gridSpan="5">
                  <a:txBody>
                    <a:bodyPr/>
                    <a:lstStyle/>
                    <a:p>
                      <a:pPr marL="0" marR="0">
                        <a:spcBef>
                          <a:spcPts val="0"/>
                        </a:spcBef>
                        <a:spcAft>
                          <a:spcPts val="0"/>
                        </a:spcAft>
                      </a:pPr>
                      <a:r>
                        <a:rPr lang="en-GB" sz="1000">
                          <a:effectLst/>
                        </a:rPr>
                        <a:t> </a:t>
                      </a:r>
                      <a:endParaRPr lang="en-GB" sz="1000">
                        <a:effectLst/>
                        <a:latin typeface="Network Rail Sans" panose="02000000040000020004" pitchFamily="2" charset="0"/>
                        <a:ea typeface="Calibri" panose="020F0502020204030204" pitchFamily="34" charset="0"/>
                        <a:cs typeface="Times New Roman (Body CS)"/>
                      </a:endParaRPr>
                    </a:p>
                  </a:txBody>
                  <a:tcPr marL="0" marR="0" marT="0" marB="0" anchor="ct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193246946"/>
                  </a:ext>
                </a:extLst>
              </a:tr>
              <a:tr h="182655">
                <a:tc gridSpan="2">
                  <a:txBody>
                    <a:bodyPr/>
                    <a:lstStyle/>
                    <a:p>
                      <a:pPr marL="0" marR="0">
                        <a:spcBef>
                          <a:spcPts val="0"/>
                        </a:spcBef>
                        <a:spcAft>
                          <a:spcPts val="0"/>
                        </a:spcAft>
                      </a:pPr>
                      <a:r>
                        <a:rPr lang="en-GB" sz="1000">
                          <a:effectLst/>
                        </a:rPr>
                        <a:t>12:00:00</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hMerge="1">
                  <a:txBody>
                    <a:bodyPr/>
                    <a:lstStyle/>
                    <a:p>
                      <a:endParaRPr lang="en-GB"/>
                    </a:p>
                  </a:txBody>
                  <a:tcPr/>
                </a:tc>
                <a:tc>
                  <a:txBody>
                    <a:bodyPr/>
                    <a:lstStyle/>
                    <a:p>
                      <a:pPr marL="0" marR="0">
                        <a:spcBef>
                          <a:spcPts val="0"/>
                        </a:spcBef>
                        <a:spcAft>
                          <a:spcPts val="0"/>
                        </a:spcAft>
                      </a:pPr>
                      <a:r>
                        <a:rPr lang="en-GB" sz="1000">
                          <a:effectLst/>
                        </a:rPr>
                        <a:t>GWR</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801</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a:effectLst/>
                        </a:rPr>
                        <a:t>Reading</a:t>
                      </a:r>
                      <a:endParaRPr lang="en-GB" sz="1000">
                        <a:effectLst/>
                        <a:latin typeface="Network Rail Sans" panose="02000000040000020004" pitchFamily="2" charset="0"/>
                        <a:ea typeface="Calibri" panose="020F0502020204030204" pitchFamily="34" charset="0"/>
                        <a:cs typeface="Times New Roman (Body CS)"/>
                      </a:endParaRPr>
                    </a:p>
                  </a:txBody>
                  <a:tcPr marL="58161" marR="58161" marT="0" marB="0" anchor="b"/>
                </a:tc>
                <a:tc>
                  <a:txBody>
                    <a:bodyPr/>
                    <a:lstStyle/>
                    <a:p>
                      <a:pPr marL="0" marR="0">
                        <a:spcBef>
                          <a:spcPts val="0"/>
                        </a:spcBef>
                        <a:spcAft>
                          <a:spcPts val="0"/>
                        </a:spcAft>
                      </a:pPr>
                      <a:r>
                        <a:rPr lang="en-GB" sz="1000" dirty="0">
                          <a:effectLst/>
                        </a:rPr>
                        <a:t>Non-stop</a:t>
                      </a:r>
                      <a:endParaRPr lang="en-GB" sz="1000" dirty="0">
                        <a:effectLst/>
                        <a:latin typeface="Network Rail Sans" panose="02000000040000020004" pitchFamily="2" charset="0"/>
                        <a:ea typeface="Calibri" panose="020F0502020204030204" pitchFamily="34" charset="0"/>
                        <a:cs typeface="Times New Roman (Body CS)"/>
                      </a:endParaRPr>
                    </a:p>
                  </a:txBody>
                  <a:tcPr marL="58161" marR="58161" marT="0" marB="0" anchor="b"/>
                </a:tc>
                <a:extLst>
                  <a:ext uri="{0D108BD9-81ED-4DB2-BD59-A6C34878D82A}">
                    <a16:rowId xmlns:a16="http://schemas.microsoft.com/office/drawing/2014/main" val="266677069"/>
                  </a:ext>
                </a:extLst>
              </a:tr>
            </a:tbl>
          </a:graphicData>
        </a:graphic>
      </p:graphicFrame>
    </p:spTree>
    <p:extLst>
      <p:ext uri="{BB962C8B-B14F-4D97-AF65-F5344CB8AC3E}">
        <p14:creationId xmlns:p14="http://schemas.microsoft.com/office/powerpoint/2010/main" val="2254318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0C9CA-865D-4E89-950B-0A4042BF30AA}"/>
              </a:ext>
            </a:extLst>
          </p:cNvPr>
          <p:cNvSpPr>
            <a:spLocks noGrp="1"/>
          </p:cNvSpPr>
          <p:nvPr>
            <p:ph type="title"/>
          </p:nvPr>
        </p:nvSpPr>
        <p:spPr/>
        <p:txBody>
          <a:bodyPr>
            <a:normAutofit fontScale="90000"/>
          </a:bodyPr>
          <a:lstStyle/>
          <a:p>
            <a:r>
              <a:rPr lang="en-GB" sz="3000" dirty="0"/>
              <a:t>Relief Line block operator findings – GWR </a:t>
            </a:r>
          </a:p>
        </p:txBody>
      </p:sp>
      <p:sp>
        <p:nvSpPr>
          <p:cNvPr id="3" name="Content Placeholder 2">
            <a:extLst>
              <a:ext uri="{FF2B5EF4-FFF2-40B4-BE49-F238E27FC236}">
                <a16:creationId xmlns:a16="http://schemas.microsoft.com/office/drawing/2014/main" id="{C65CFB3F-1EB5-4F0D-880D-330F6A48EDE2}"/>
              </a:ext>
            </a:extLst>
          </p:cNvPr>
          <p:cNvSpPr>
            <a:spLocks noGrp="1"/>
          </p:cNvSpPr>
          <p:nvPr>
            <p:ph sz="quarter" idx="10"/>
          </p:nvPr>
        </p:nvSpPr>
        <p:spPr>
          <a:xfrm>
            <a:off x="6737582" y="2390071"/>
            <a:ext cx="5216525" cy="3306640"/>
          </a:xfrm>
        </p:spPr>
        <p:txBody>
          <a:bodyPr>
            <a:normAutofit lnSpcReduction="10000"/>
          </a:bodyPr>
          <a:lstStyle/>
          <a:p>
            <a:r>
              <a:rPr lang="en-GB" sz="2000" dirty="0"/>
              <a:t>Journey times (minutes) from Reading</a:t>
            </a:r>
          </a:p>
          <a:p>
            <a:r>
              <a:rPr lang="en-GB" sz="2000" b="1" dirty="0"/>
              <a:t>801: </a:t>
            </a:r>
            <a:r>
              <a:rPr lang="en-GB" sz="2000" dirty="0"/>
              <a:t>22; 22; 24; 26; 22 (0.5tph)</a:t>
            </a:r>
          </a:p>
          <a:p>
            <a:r>
              <a:rPr lang="en-GB" sz="2000" b="1" dirty="0"/>
              <a:t>800 (five car): </a:t>
            </a:r>
            <a:r>
              <a:rPr lang="en-GB" sz="2000" dirty="0"/>
              <a:t>28</a:t>
            </a:r>
          </a:p>
          <a:p>
            <a:r>
              <a:rPr lang="en-GB" sz="2000" b="1" dirty="0"/>
              <a:t>387 (stopper): </a:t>
            </a:r>
            <a:r>
              <a:rPr lang="en-GB" sz="2000" dirty="0"/>
              <a:t>47</a:t>
            </a:r>
          </a:p>
          <a:p>
            <a:endParaRPr lang="en-GB" sz="2000" dirty="0"/>
          </a:p>
          <a:p>
            <a:r>
              <a:rPr lang="en-GB" sz="2000" dirty="0"/>
              <a:t>Journey times (minutes) to Reading</a:t>
            </a:r>
          </a:p>
          <a:p>
            <a:r>
              <a:rPr lang="en-GB" sz="2000" b="1" dirty="0"/>
              <a:t>801: </a:t>
            </a:r>
            <a:r>
              <a:rPr lang="en-GB" sz="2000" dirty="0"/>
              <a:t>26; 23½; 27; 26; 26 (0.5tph)</a:t>
            </a:r>
          </a:p>
          <a:p>
            <a:r>
              <a:rPr lang="en-GB" sz="2000" b="1" dirty="0"/>
              <a:t>800 (five car): </a:t>
            </a:r>
            <a:r>
              <a:rPr lang="en-GB" sz="2000" dirty="0"/>
              <a:t>27</a:t>
            </a:r>
          </a:p>
          <a:p>
            <a:r>
              <a:rPr lang="en-GB" sz="2000" b="1" dirty="0"/>
              <a:t>387 (stopper): </a:t>
            </a:r>
            <a:r>
              <a:rPr lang="en-GB" sz="2000" dirty="0"/>
              <a:t>46</a:t>
            </a:r>
          </a:p>
          <a:p>
            <a:endParaRPr lang="en-GB" sz="2000" dirty="0"/>
          </a:p>
        </p:txBody>
      </p:sp>
      <p:sp>
        <p:nvSpPr>
          <p:cNvPr id="4" name="Content Placeholder 2">
            <a:extLst>
              <a:ext uri="{FF2B5EF4-FFF2-40B4-BE49-F238E27FC236}">
                <a16:creationId xmlns:a16="http://schemas.microsoft.com/office/drawing/2014/main" id="{4728CF1F-5200-4953-8F77-BCC77FFD570A}"/>
              </a:ext>
            </a:extLst>
          </p:cNvPr>
          <p:cNvSpPr txBox="1">
            <a:spLocks/>
          </p:cNvSpPr>
          <p:nvPr/>
        </p:nvSpPr>
        <p:spPr>
          <a:xfrm>
            <a:off x="1336675" y="2390071"/>
            <a:ext cx="5216525" cy="330664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a:t>London Paddington arrivals: </a:t>
            </a:r>
          </a:p>
          <a:p>
            <a:r>
              <a:rPr lang="en-GB" sz="2000" b="1"/>
              <a:t>801: </a:t>
            </a:r>
            <a:r>
              <a:rPr lang="en-GB" sz="2000"/>
              <a:t>XX:05; XX:07; XX:37; XX:42; XX:00 (0.5tph)</a:t>
            </a:r>
          </a:p>
          <a:p>
            <a:r>
              <a:rPr lang="en-GB" sz="2000" b="1"/>
              <a:t>800 (five car): </a:t>
            </a:r>
            <a:r>
              <a:rPr lang="en-GB" sz="2000"/>
              <a:t>XX:30</a:t>
            </a:r>
          </a:p>
          <a:p>
            <a:r>
              <a:rPr lang="en-GB" sz="2000" b="1"/>
              <a:t>387 (stopper): </a:t>
            </a:r>
            <a:r>
              <a:rPr lang="en-GB" sz="2000"/>
              <a:t>XX:51</a:t>
            </a:r>
          </a:p>
          <a:p>
            <a:endParaRPr lang="en-GB" sz="2000"/>
          </a:p>
          <a:p>
            <a:r>
              <a:rPr lang="en-GB" sz="2000"/>
              <a:t>London Paddington departures:</a:t>
            </a:r>
          </a:p>
          <a:p>
            <a:r>
              <a:rPr lang="en-GB" sz="2000" b="1"/>
              <a:t>801: </a:t>
            </a:r>
            <a:r>
              <a:rPr lang="en-GB" sz="2000"/>
              <a:t>XX:02; XX:23; XX:31; XX:53; XX:00 (0.5tph)</a:t>
            </a:r>
          </a:p>
          <a:p>
            <a:r>
              <a:rPr lang="en-GB" sz="2000" b="1"/>
              <a:t>800 (five car): </a:t>
            </a:r>
            <a:r>
              <a:rPr lang="en-GB" sz="2000"/>
              <a:t>XX:28</a:t>
            </a:r>
          </a:p>
          <a:p>
            <a:r>
              <a:rPr lang="en-GB" sz="2000" b="1"/>
              <a:t>387 (stopper): </a:t>
            </a:r>
            <a:r>
              <a:rPr lang="en-GB" sz="2000"/>
              <a:t>XX:38</a:t>
            </a:r>
          </a:p>
          <a:p>
            <a:endParaRPr lang="en-GB" sz="2000" dirty="0"/>
          </a:p>
        </p:txBody>
      </p:sp>
    </p:spTree>
    <p:extLst>
      <p:ext uri="{BB962C8B-B14F-4D97-AF65-F5344CB8AC3E}">
        <p14:creationId xmlns:p14="http://schemas.microsoft.com/office/powerpoint/2010/main" val="1123187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EF513DE-44B7-CA19-A4C0-3540367A90DE}"/>
              </a:ext>
            </a:extLst>
          </p:cNvPr>
          <p:cNvSpPr>
            <a:spLocks noGrp="1"/>
          </p:cNvSpPr>
          <p:nvPr>
            <p:ph type="title"/>
          </p:nvPr>
        </p:nvSpPr>
        <p:spPr>
          <a:xfrm>
            <a:off x="633600" y="828000"/>
            <a:ext cx="8533230" cy="643370"/>
          </a:xfrm>
        </p:spPr>
        <p:txBody>
          <a:bodyPr/>
          <a:lstStyle/>
          <a:p>
            <a:r>
              <a:rPr lang="en-US"/>
              <a:t>Agenda</a:t>
            </a:r>
          </a:p>
        </p:txBody>
      </p:sp>
      <p:sp>
        <p:nvSpPr>
          <p:cNvPr id="11" name="Content Placeholder 2">
            <a:extLst>
              <a:ext uri="{FF2B5EF4-FFF2-40B4-BE49-F238E27FC236}">
                <a16:creationId xmlns:a16="http://schemas.microsoft.com/office/drawing/2014/main" id="{F0D5541F-BDBA-3D36-88AA-A897722DC7C9}"/>
              </a:ext>
            </a:extLst>
          </p:cNvPr>
          <p:cNvSpPr>
            <a:spLocks noGrp="1"/>
          </p:cNvSpPr>
          <p:nvPr>
            <p:ph idx="1"/>
          </p:nvPr>
        </p:nvSpPr>
        <p:spPr>
          <a:xfrm>
            <a:off x="633600" y="1627200"/>
            <a:ext cx="10932925" cy="3860481"/>
          </a:xfrm>
        </p:spPr>
        <p:txBody>
          <a:bodyPr vert="horz" lIns="0" tIns="0" rIns="0" bIns="0" rtlCol="0" anchor="t">
            <a:noAutofit/>
          </a:bodyPr>
          <a:lstStyle/>
          <a:p>
            <a:pPr marL="179705" indent="-179705"/>
            <a:r>
              <a:rPr lang="en-US" sz="3200" dirty="0"/>
              <a:t>Introductions- All</a:t>
            </a:r>
          </a:p>
          <a:p>
            <a:pPr marL="179705" indent="-179705"/>
            <a:r>
              <a:rPr lang="en-US" sz="3200" dirty="0"/>
              <a:t>Meeting Purpose- Anna Scannell</a:t>
            </a:r>
          </a:p>
          <a:p>
            <a:pPr marL="179705" indent="-179705"/>
            <a:r>
              <a:rPr lang="en-US" sz="3200" dirty="0">
                <a:ea typeface="+mn-lt"/>
                <a:cs typeface="+mn-lt"/>
              </a:rPr>
              <a:t>Train Concept Plan Presentation-John Enright</a:t>
            </a:r>
            <a:endParaRPr lang="en-US" dirty="0"/>
          </a:p>
          <a:p>
            <a:pPr marL="179705" indent="-179705"/>
            <a:r>
              <a:rPr lang="en-US" sz="3200" dirty="0"/>
              <a:t>TT Consultation process- Nick Drake-Wilkes</a:t>
            </a:r>
          </a:p>
          <a:p>
            <a:pPr marL="179705" indent="-179705"/>
            <a:r>
              <a:rPr lang="en-US" sz="3200" dirty="0"/>
              <a:t>AOB- All</a:t>
            </a:r>
          </a:p>
          <a:p>
            <a:pPr marL="179705" indent="-179705"/>
            <a:r>
              <a:rPr lang="en-US" sz="3200" dirty="0"/>
              <a:t>Next Steps- Anna Scannell</a:t>
            </a:r>
          </a:p>
          <a:p>
            <a:pPr marL="179705" indent="-179705"/>
            <a:r>
              <a:rPr lang="en-US" sz="3200" dirty="0"/>
              <a:t>Close</a:t>
            </a:r>
          </a:p>
          <a:p>
            <a:pPr marL="179705" indent="-179705"/>
            <a:endParaRPr lang="en-US" sz="3200" dirty="0"/>
          </a:p>
          <a:p>
            <a:pPr marL="179705" indent="-179705"/>
            <a:endParaRPr lang="en-US" dirty="0"/>
          </a:p>
        </p:txBody>
      </p:sp>
    </p:spTree>
    <p:extLst>
      <p:ext uri="{BB962C8B-B14F-4D97-AF65-F5344CB8AC3E}">
        <p14:creationId xmlns:p14="http://schemas.microsoft.com/office/powerpoint/2010/main" val="4792162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0C9CA-865D-4E89-950B-0A4042BF30AA}"/>
              </a:ext>
            </a:extLst>
          </p:cNvPr>
          <p:cNvSpPr>
            <a:spLocks noGrp="1"/>
          </p:cNvSpPr>
          <p:nvPr>
            <p:ph type="title"/>
          </p:nvPr>
        </p:nvSpPr>
        <p:spPr/>
        <p:txBody>
          <a:bodyPr>
            <a:normAutofit fontScale="90000"/>
          </a:bodyPr>
          <a:lstStyle/>
          <a:p>
            <a:r>
              <a:rPr lang="en-GB" sz="3000" dirty="0"/>
              <a:t>Relief Line block operator findings – HEX </a:t>
            </a:r>
          </a:p>
        </p:txBody>
      </p:sp>
      <p:sp>
        <p:nvSpPr>
          <p:cNvPr id="3" name="Content Placeholder 2">
            <a:extLst>
              <a:ext uri="{FF2B5EF4-FFF2-40B4-BE49-F238E27FC236}">
                <a16:creationId xmlns:a16="http://schemas.microsoft.com/office/drawing/2014/main" id="{C65CFB3F-1EB5-4F0D-880D-330F6A48EDE2}"/>
              </a:ext>
            </a:extLst>
          </p:cNvPr>
          <p:cNvSpPr>
            <a:spLocks noGrp="1"/>
          </p:cNvSpPr>
          <p:nvPr>
            <p:ph sz="quarter" idx="10"/>
          </p:nvPr>
        </p:nvSpPr>
        <p:spPr>
          <a:xfrm>
            <a:off x="6737582" y="2390071"/>
            <a:ext cx="5216525" cy="3306640"/>
          </a:xfrm>
        </p:spPr>
        <p:txBody>
          <a:bodyPr/>
          <a:lstStyle/>
          <a:p>
            <a:r>
              <a:rPr lang="en-GB" sz="2000" dirty="0"/>
              <a:t>Journey times (minutes) from Heathrow T5</a:t>
            </a:r>
          </a:p>
          <a:p>
            <a:r>
              <a:rPr lang="en-GB" sz="2000" dirty="0"/>
              <a:t>20; 20; 21</a:t>
            </a:r>
          </a:p>
          <a:p>
            <a:endParaRPr lang="en-GB" sz="2000" dirty="0"/>
          </a:p>
          <a:p>
            <a:r>
              <a:rPr lang="en-GB" sz="2000" dirty="0"/>
              <a:t>Journey times (minutes) to Heathrow T5</a:t>
            </a:r>
          </a:p>
          <a:p>
            <a:r>
              <a:rPr lang="en-GB" sz="2000" dirty="0"/>
              <a:t>22; 22</a:t>
            </a:r>
          </a:p>
          <a:p>
            <a:endParaRPr lang="en-GB" sz="2000" dirty="0"/>
          </a:p>
        </p:txBody>
      </p:sp>
      <p:sp>
        <p:nvSpPr>
          <p:cNvPr id="4" name="Content Placeholder 2">
            <a:extLst>
              <a:ext uri="{FF2B5EF4-FFF2-40B4-BE49-F238E27FC236}">
                <a16:creationId xmlns:a16="http://schemas.microsoft.com/office/drawing/2014/main" id="{4728CF1F-5200-4953-8F77-BCC77FFD570A}"/>
              </a:ext>
            </a:extLst>
          </p:cNvPr>
          <p:cNvSpPr txBox="1">
            <a:spLocks/>
          </p:cNvSpPr>
          <p:nvPr/>
        </p:nvSpPr>
        <p:spPr>
          <a:xfrm>
            <a:off x="1336675" y="2390071"/>
            <a:ext cx="5216525" cy="330664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London Paddington arrivals: </a:t>
            </a:r>
          </a:p>
          <a:p>
            <a:r>
              <a:rPr lang="en-GB" sz="2000" dirty="0"/>
              <a:t>XX:02; XX:32; XX:03 (following 0.5tph GWR)</a:t>
            </a:r>
          </a:p>
          <a:p>
            <a:endParaRPr lang="en-GB" sz="2000" dirty="0"/>
          </a:p>
          <a:p>
            <a:r>
              <a:rPr lang="en-GB" sz="2000" dirty="0"/>
              <a:t>London Paddington departures:</a:t>
            </a:r>
          </a:p>
          <a:p>
            <a:r>
              <a:rPr lang="en-GB" sz="2000" dirty="0"/>
              <a:t>XX:25; XX:55</a:t>
            </a:r>
          </a:p>
        </p:txBody>
      </p:sp>
    </p:spTree>
    <p:extLst>
      <p:ext uri="{BB962C8B-B14F-4D97-AF65-F5344CB8AC3E}">
        <p14:creationId xmlns:p14="http://schemas.microsoft.com/office/powerpoint/2010/main" val="40296725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0C9CA-865D-4E89-950B-0A4042BF30AA}"/>
              </a:ext>
            </a:extLst>
          </p:cNvPr>
          <p:cNvSpPr>
            <a:spLocks noGrp="1"/>
          </p:cNvSpPr>
          <p:nvPr>
            <p:ph type="title"/>
          </p:nvPr>
        </p:nvSpPr>
        <p:spPr/>
        <p:txBody>
          <a:bodyPr>
            <a:normAutofit fontScale="90000"/>
          </a:bodyPr>
          <a:lstStyle/>
          <a:p>
            <a:r>
              <a:rPr lang="en-GB" sz="3000" dirty="0"/>
              <a:t>Relief Line block operator findings – MTR </a:t>
            </a:r>
          </a:p>
        </p:txBody>
      </p:sp>
      <p:sp>
        <p:nvSpPr>
          <p:cNvPr id="3" name="Content Placeholder 2">
            <a:extLst>
              <a:ext uri="{FF2B5EF4-FFF2-40B4-BE49-F238E27FC236}">
                <a16:creationId xmlns:a16="http://schemas.microsoft.com/office/drawing/2014/main" id="{C65CFB3F-1EB5-4F0D-880D-330F6A48EDE2}"/>
              </a:ext>
            </a:extLst>
          </p:cNvPr>
          <p:cNvSpPr>
            <a:spLocks noGrp="1"/>
          </p:cNvSpPr>
          <p:nvPr>
            <p:ph sz="quarter" idx="10"/>
          </p:nvPr>
        </p:nvSpPr>
        <p:spPr>
          <a:xfrm>
            <a:off x="6308334" y="2390071"/>
            <a:ext cx="5645774" cy="3306640"/>
          </a:xfrm>
        </p:spPr>
        <p:txBody>
          <a:bodyPr>
            <a:normAutofit lnSpcReduction="10000"/>
          </a:bodyPr>
          <a:lstStyle/>
          <a:p>
            <a:r>
              <a:rPr lang="en-GB" sz="2000" dirty="0"/>
              <a:t>Journey times to Paddington Crossrail (minutes): </a:t>
            </a:r>
          </a:p>
          <a:p>
            <a:r>
              <a:rPr lang="en-GB" sz="2000" b="1" dirty="0"/>
              <a:t>T4: </a:t>
            </a:r>
            <a:r>
              <a:rPr lang="en-GB" sz="2000" dirty="0"/>
              <a:t>28; 31</a:t>
            </a:r>
          </a:p>
          <a:p>
            <a:r>
              <a:rPr lang="en-GB" sz="2000" b="1" dirty="0"/>
              <a:t>T5: </a:t>
            </a:r>
            <a:r>
              <a:rPr lang="en-GB" sz="2000" dirty="0"/>
              <a:t>29; 28</a:t>
            </a:r>
          </a:p>
          <a:p>
            <a:r>
              <a:rPr lang="en-GB" sz="2000" b="1" dirty="0"/>
              <a:t>Reading: </a:t>
            </a:r>
            <a:r>
              <a:rPr lang="en-GB" sz="2000" dirty="0"/>
              <a:t>52; 51</a:t>
            </a:r>
          </a:p>
          <a:p>
            <a:endParaRPr lang="en-GB" sz="2000" dirty="0"/>
          </a:p>
          <a:p>
            <a:r>
              <a:rPr lang="en-GB" sz="2000" dirty="0"/>
              <a:t>Journey times from Paddington Crossrail (minutes): </a:t>
            </a:r>
          </a:p>
          <a:p>
            <a:r>
              <a:rPr lang="en-GB" sz="2000" b="1" dirty="0"/>
              <a:t>T4: </a:t>
            </a:r>
            <a:r>
              <a:rPr lang="en-GB" sz="2000" dirty="0"/>
              <a:t>29; 29</a:t>
            </a:r>
          </a:p>
          <a:p>
            <a:r>
              <a:rPr lang="en-GB" sz="2000" b="1" dirty="0"/>
              <a:t>T5: </a:t>
            </a:r>
            <a:r>
              <a:rPr lang="en-GB" sz="2000" dirty="0"/>
              <a:t>28; 29</a:t>
            </a:r>
          </a:p>
          <a:p>
            <a:r>
              <a:rPr lang="en-GB" sz="2000" b="1" dirty="0"/>
              <a:t>Reading: </a:t>
            </a:r>
            <a:r>
              <a:rPr lang="en-GB" sz="2000" dirty="0"/>
              <a:t>53; 53</a:t>
            </a:r>
          </a:p>
          <a:p>
            <a:endParaRPr lang="en-GB" sz="2000" dirty="0"/>
          </a:p>
        </p:txBody>
      </p:sp>
      <p:sp>
        <p:nvSpPr>
          <p:cNvPr id="4" name="Content Placeholder 2">
            <a:extLst>
              <a:ext uri="{FF2B5EF4-FFF2-40B4-BE49-F238E27FC236}">
                <a16:creationId xmlns:a16="http://schemas.microsoft.com/office/drawing/2014/main" id="{4728CF1F-5200-4953-8F77-BCC77FFD570A}"/>
              </a:ext>
            </a:extLst>
          </p:cNvPr>
          <p:cNvSpPr txBox="1">
            <a:spLocks/>
          </p:cNvSpPr>
          <p:nvPr/>
        </p:nvSpPr>
        <p:spPr>
          <a:xfrm>
            <a:off x="1336675" y="2390071"/>
            <a:ext cx="5216525" cy="330664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Paddington Crossrail arrivals: </a:t>
            </a:r>
          </a:p>
          <a:p>
            <a:r>
              <a:rPr lang="en-GB" sz="2000" b="1" dirty="0"/>
              <a:t>T4: </a:t>
            </a:r>
            <a:r>
              <a:rPr lang="en-GB" sz="2000" dirty="0"/>
              <a:t>XX:18; </a:t>
            </a:r>
            <a:r>
              <a:rPr lang="en-GB" sz="2000"/>
              <a:t>XX:49</a:t>
            </a:r>
            <a:endParaRPr lang="en-GB" sz="2000" dirty="0"/>
          </a:p>
          <a:p>
            <a:r>
              <a:rPr lang="en-GB" sz="2000" b="1" dirty="0"/>
              <a:t>T5: </a:t>
            </a:r>
            <a:r>
              <a:rPr lang="en-GB" sz="2000" dirty="0"/>
              <a:t>XX:30; XX:57</a:t>
            </a:r>
          </a:p>
          <a:p>
            <a:r>
              <a:rPr lang="en-GB" sz="2000" b="1" dirty="0"/>
              <a:t>Reading: </a:t>
            </a:r>
            <a:r>
              <a:rPr lang="en-GB" sz="2000" dirty="0"/>
              <a:t>XX:24; XX:59</a:t>
            </a:r>
          </a:p>
          <a:p>
            <a:endParaRPr lang="en-GB" sz="2000" dirty="0"/>
          </a:p>
          <a:p>
            <a:r>
              <a:rPr lang="en-GB" sz="2000" dirty="0"/>
              <a:t>Paddington Crossrail departures:</a:t>
            </a:r>
          </a:p>
          <a:p>
            <a:r>
              <a:rPr lang="en-GB" sz="2000" b="1" dirty="0"/>
              <a:t>T4: </a:t>
            </a:r>
            <a:r>
              <a:rPr lang="en-GB" sz="2000" dirty="0"/>
              <a:t>XX:13; XX:44</a:t>
            </a:r>
          </a:p>
          <a:p>
            <a:r>
              <a:rPr lang="en-GB" sz="2000" b="1" dirty="0"/>
              <a:t>T5: </a:t>
            </a:r>
            <a:r>
              <a:rPr lang="en-GB" sz="2000" dirty="0"/>
              <a:t>XX:06; XX:33 </a:t>
            </a:r>
          </a:p>
          <a:p>
            <a:r>
              <a:rPr lang="en-GB" sz="2000" b="1" dirty="0"/>
              <a:t>Reading: </a:t>
            </a:r>
            <a:r>
              <a:rPr lang="en-GB" sz="2000" dirty="0"/>
              <a:t>XX:08; XX:40</a:t>
            </a:r>
          </a:p>
          <a:p>
            <a:endParaRPr lang="en-GB" sz="2000" dirty="0"/>
          </a:p>
        </p:txBody>
      </p:sp>
    </p:spTree>
    <p:extLst>
      <p:ext uri="{BB962C8B-B14F-4D97-AF65-F5344CB8AC3E}">
        <p14:creationId xmlns:p14="http://schemas.microsoft.com/office/powerpoint/2010/main" val="4431448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446EF6-AD0F-4976-91C4-C810D6911586}"/>
              </a:ext>
            </a:extLst>
          </p:cNvPr>
          <p:cNvSpPr>
            <a:spLocks noGrp="1"/>
          </p:cNvSpPr>
          <p:nvPr>
            <p:ph type="title"/>
          </p:nvPr>
        </p:nvSpPr>
        <p:spPr/>
        <p:txBody>
          <a:bodyPr>
            <a:normAutofit fontScale="90000"/>
          </a:bodyPr>
          <a:lstStyle/>
          <a:p>
            <a:r>
              <a:rPr lang="en-GB" sz="3000" dirty="0"/>
              <a:t>Assumptions</a:t>
            </a:r>
          </a:p>
        </p:txBody>
      </p:sp>
      <p:sp>
        <p:nvSpPr>
          <p:cNvPr id="3" name="Content Placeholder 2">
            <a:extLst>
              <a:ext uri="{FF2B5EF4-FFF2-40B4-BE49-F238E27FC236}">
                <a16:creationId xmlns:a16="http://schemas.microsoft.com/office/drawing/2014/main" id="{43FFD5F4-EB5B-4FA3-8F1D-9212CD0B6D2C}"/>
              </a:ext>
            </a:extLst>
          </p:cNvPr>
          <p:cNvSpPr>
            <a:spLocks noGrp="1"/>
          </p:cNvSpPr>
          <p:nvPr>
            <p:ph sz="quarter" idx="10"/>
          </p:nvPr>
        </p:nvSpPr>
        <p:spPr>
          <a:xfrm>
            <a:off x="1184275" y="2075380"/>
            <a:ext cx="10230314" cy="3468931"/>
          </a:xfrm>
        </p:spPr>
        <p:txBody>
          <a:bodyPr/>
          <a:lstStyle/>
          <a:p>
            <a:pPr marL="342900" marR="0" lvl="0" indent="-342900">
              <a:lnSpc>
                <a:spcPct val="150000"/>
              </a:lnSpc>
              <a:spcBef>
                <a:spcPts val="0"/>
              </a:spcBef>
              <a:spcAft>
                <a:spcPts val="0"/>
              </a:spcAft>
              <a:buFont typeface="Symbol" panose="05050102010706020507" pitchFamily="18" charset="2"/>
              <a:buChar char=""/>
            </a:pPr>
            <a:r>
              <a:rPr lang="en-GB" sz="2000" dirty="0">
                <a:solidFill>
                  <a:srgbClr val="000000"/>
                </a:solidFill>
                <a:effectLst/>
                <a:latin typeface="Network Rail Sans" panose="02000000040000020004" pitchFamily="2" charset="0"/>
                <a:ea typeface="Calibri" panose="020F0502020204030204" pitchFamily="34" charset="0"/>
                <a:cs typeface="Times New Roman (Body CS)"/>
              </a:rPr>
              <a:t>Geographic scope: London Paddington to Reading, including the Heathrow branch line</a:t>
            </a:r>
          </a:p>
          <a:p>
            <a:pPr marL="342900" marR="0" lvl="0" indent="-342900">
              <a:lnSpc>
                <a:spcPct val="150000"/>
              </a:lnSpc>
              <a:spcBef>
                <a:spcPts val="0"/>
              </a:spcBef>
              <a:spcAft>
                <a:spcPts val="0"/>
              </a:spcAft>
              <a:buFont typeface="Symbol" panose="05050102010706020507" pitchFamily="18" charset="2"/>
              <a:buChar char=""/>
            </a:pPr>
            <a:r>
              <a:rPr lang="en-GB" sz="2000" dirty="0">
                <a:solidFill>
                  <a:srgbClr val="000000"/>
                </a:solidFill>
                <a:effectLst/>
                <a:latin typeface="Network Rail Sans" panose="02000000040000020004" pitchFamily="2" charset="0"/>
                <a:ea typeface="Calibri" panose="020F0502020204030204" pitchFamily="34" charset="0"/>
                <a:cs typeface="Times New Roman (Body CS)"/>
              </a:rPr>
              <a:t>Timetable Planning Rules used: Western &amp; Wales 2023 Version 4.1</a:t>
            </a:r>
          </a:p>
          <a:p>
            <a:pPr marL="342900" marR="0" lvl="0" indent="-342900">
              <a:lnSpc>
                <a:spcPct val="150000"/>
              </a:lnSpc>
              <a:spcBef>
                <a:spcPts val="0"/>
              </a:spcBef>
              <a:spcAft>
                <a:spcPts val="0"/>
              </a:spcAft>
              <a:buFont typeface="Symbol" panose="05050102010706020507" pitchFamily="18" charset="2"/>
              <a:buChar char=""/>
            </a:pPr>
            <a:r>
              <a:rPr lang="en-GB" sz="2000">
                <a:solidFill>
                  <a:srgbClr val="000000"/>
                </a:solidFill>
                <a:effectLst/>
                <a:latin typeface="Network Rail Sans" panose="02000000040000020004" pitchFamily="2" charset="0"/>
                <a:ea typeface="Calibri" panose="020F0502020204030204" pitchFamily="34" charset="0"/>
                <a:cs typeface="Times New Roman (Body CS)"/>
              </a:rPr>
              <a:t>Timescale </a:t>
            </a:r>
            <a:r>
              <a:rPr lang="en-GB" sz="2000" dirty="0">
                <a:solidFill>
                  <a:srgbClr val="000000"/>
                </a:solidFill>
                <a:effectLst/>
                <a:latin typeface="Network Rail Sans" panose="02000000040000020004" pitchFamily="2" charset="0"/>
                <a:ea typeface="Calibri" panose="020F0502020204030204" pitchFamily="34" charset="0"/>
                <a:cs typeface="Times New Roman (Body CS)"/>
              </a:rPr>
              <a:t>analysed: Sunday only, 11:00 – 13:00</a:t>
            </a:r>
          </a:p>
          <a:p>
            <a:pPr marL="342900" marR="0" lvl="0" indent="-342900">
              <a:lnSpc>
                <a:spcPct val="150000"/>
              </a:lnSpc>
              <a:spcBef>
                <a:spcPts val="0"/>
              </a:spcBef>
              <a:spcAft>
                <a:spcPts val="0"/>
              </a:spcAft>
              <a:buFont typeface="Symbol" panose="05050102010706020507" pitchFamily="18" charset="2"/>
              <a:buChar char=""/>
            </a:pPr>
            <a:r>
              <a:rPr lang="en-GB" sz="2000" dirty="0"/>
              <a:t>Elizabeth Line services have only been considered from when they join the GWML at Portobello Junction</a:t>
            </a:r>
            <a:endParaRPr lang="en-GB" sz="2000" dirty="0">
              <a:solidFill>
                <a:srgbClr val="000000"/>
              </a:solidFill>
              <a:effectLst/>
              <a:latin typeface="Network Rail Sans" panose="02000000040000020004" pitchFamily="2" charset="0"/>
              <a:ea typeface="Calibri" panose="020F0502020204030204" pitchFamily="34" charset="0"/>
              <a:cs typeface="Times New Roman (Body CS)"/>
            </a:endParaRPr>
          </a:p>
          <a:p>
            <a:pPr marL="342900" marR="0" lvl="0" indent="-342900">
              <a:lnSpc>
                <a:spcPct val="150000"/>
              </a:lnSpc>
              <a:spcBef>
                <a:spcPts val="0"/>
              </a:spcBef>
              <a:spcAft>
                <a:spcPts val="0"/>
              </a:spcAft>
              <a:buFont typeface="Symbol" panose="05050102010706020507" pitchFamily="18" charset="2"/>
              <a:buChar char=""/>
            </a:pPr>
            <a:r>
              <a:rPr lang="en-GB" sz="2000" dirty="0">
                <a:solidFill>
                  <a:srgbClr val="000000"/>
                </a:solidFill>
                <a:effectLst/>
                <a:latin typeface="Network Rail Sans" panose="02000000040000020004" pitchFamily="2" charset="0"/>
                <a:ea typeface="Calibri" panose="020F0502020204030204" pitchFamily="34" charset="0"/>
                <a:cs typeface="Times New Roman (Body CS)"/>
              </a:rPr>
              <a:t>Services validated as far as Reading but no detailed platforming exercise carried out there</a:t>
            </a:r>
          </a:p>
        </p:txBody>
      </p:sp>
    </p:spTree>
    <p:extLst>
      <p:ext uri="{BB962C8B-B14F-4D97-AF65-F5344CB8AC3E}">
        <p14:creationId xmlns:p14="http://schemas.microsoft.com/office/powerpoint/2010/main" val="27622915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15D1C7E9-94D4-55BF-7B97-8122B7EB6C09}"/>
              </a:ext>
            </a:extLst>
          </p:cNvPr>
          <p:cNvSpPr>
            <a:spLocks noGrp="1"/>
          </p:cNvSpPr>
          <p:nvPr>
            <p:ph type="title"/>
          </p:nvPr>
        </p:nvSpPr>
        <p:spPr>
          <a:xfrm>
            <a:off x="622800" y="1152939"/>
            <a:ext cx="9950607" cy="1479826"/>
          </a:xfrm>
        </p:spPr>
        <p:txBody>
          <a:bodyPr/>
          <a:lstStyle/>
          <a:p>
            <a:r>
              <a:rPr lang="en-US" dirty="0"/>
              <a:t>Close</a:t>
            </a:r>
          </a:p>
        </p:txBody>
      </p:sp>
      <p:sp>
        <p:nvSpPr>
          <p:cNvPr id="2" name="TextBox 1">
            <a:extLst>
              <a:ext uri="{FF2B5EF4-FFF2-40B4-BE49-F238E27FC236}">
                <a16:creationId xmlns:a16="http://schemas.microsoft.com/office/drawing/2014/main" id="{940B0032-9D58-2DE5-7D29-EDC58266546B}"/>
              </a:ext>
            </a:extLst>
          </p:cNvPr>
          <p:cNvSpPr txBox="1"/>
          <p:nvPr/>
        </p:nvSpPr>
        <p:spPr>
          <a:xfrm>
            <a:off x="666750" y="4603749"/>
            <a:ext cx="1012825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5171"/>
              </a:solidFill>
              <a:effectLst/>
              <a:uLnTx/>
              <a:uFillTx/>
              <a:latin typeface="Network Rail" panose="020B0604020202020204"/>
              <a:ea typeface="+mn-ea"/>
              <a:cs typeface="+mn-cs"/>
            </a:endParaRPr>
          </a:p>
        </p:txBody>
      </p:sp>
    </p:spTree>
    <p:extLst>
      <p:ext uri="{BB962C8B-B14F-4D97-AF65-F5344CB8AC3E}">
        <p14:creationId xmlns:p14="http://schemas.microsoft.com/office/powerpoint/2010/main" val="40078436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5516D1-E470-8D45-3EC1-B84A583BC234}"/>
              </a:ext>
            </a:extLst>
          </p:cNvPr>
          <p:cNvSpPr>
            <a:spLocks noGrp="1"/>
          </p:cNvSpPr>
          <p:nvPr>
            <p:ph type="body" sz="quarter" idx="10"/>
          </p:nvPr>
        </p:nvSpPr>
        <p:spPr>
          <a:xfrm>
            <a:off x="1161692" y="2149311"/>
            <a:ext cx="9015978" cy="1190651"/>
          </a:xfrm>
        </p:spPr>
        <p:txBody>
          <a:bodyPr/>
          <a:lstStyle/>
          <a:p>
            <a:r>
              <a:rPr lang="en-US"/>
              <a:t>Thames Valley – </a:t>
            </a:r>
            <a:r>
              <a:rPr lang="en-US" dirty="0"/>
              <a:t>Sunday Two Track Assessment</a:t>
            </a:r>
          </a:p>
        </p:txBody>
      </p:sp>
      <p:sp>
        <p:nvSpPr>
          <p:cNvPr id="3" name="Text Placeholder 2">
            <a:extLst>
              <a:ext uri="{FF2B5EF4-FFF2-40B4-BE49-F238E27FC236}">
                <a16:creationId xmlns:a16="http://schemas.microsoft.com/office/drawing/2014/main" id="{2BD8AE01-1AA7-D35F-6928-8BFD6520ED71}"/>
              </a:ext>
            </a:extLst>
          </p:cNvPr>
          <p:cNvSpPr>
            <a:spLocks noGrp="1"/>
          </p:cNvSpPr>
          <p:nvPr>
            <p:ph type="body" sz="quarter" idx="11"/>
          </p:nvPr>
        </p:nvSpPr>
        <p:spPr/>
        <p:txBody>
          <a:bodyPr/>
          <a:lstStyle/>
          <a:p>
            <a:r>
              <a:rPr lang="en-US" sz="1600" dirty="0"/>
              <a:t>Jim Brock and John Enright</a:t>
            </a:r>
          </a:p>
          <a:p>
            <a:r>
              <a:rPr lang="en-US" sz="1600" dirty="0"/>
              <a:t>6 October 2022</a:t>
            </a:r>
          </a:p>
        </p:txBody>
      </p:sp>
    </p:spTree>
    <p:extLst>
      <p:ext uri="{BB962C8B-B14F-4D97-AF65-F5344CB8AC3E}">
        <p14:creationId xmlns:p14="http://schemas.microsoft.com/office/powerpoint/2010/main" val="28904226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0C9CA-865D-4E89-950B-0A4042BF30AA}"/>
              </a:ext>
            </a:extLst>
          </p:cNvPr>
          <p:cNvSpPr>
            <a:spLocks noGrp="1"/>
          </p:cNvSpPr>
          <p:nvPr>
            <p:ph type="title"/>
          </p:nvPr>
        </p:nvSpPr>
        <p:spPr/>
        <p:txBody>
          <a:bodyPr/>
          <a:lstStyle/>
          <a:p>
            <a:r>
              <a:rPr lang="en-GB" dirty="0"/>
              <a:t>ITSS</a:t>
            </a:r>
          </a:p>
        </p:txBody>
      </p:sp>
      <p:graphicFrame>
        <p:nvGraphicFramePr>
          <p:cNvPr id="4" name="Content Placeholder 3">
            <a:extLst>
              <a:ext uri="{FF2B5EF4-FFF2-40B4-BE49-F238E27FC236}">
                <a16:creationId xmlns:a16="http://schemas.microsoft.com/office/drawing/2014/main" id="{82BBC8FC-9B4B-4796-9599-1DA804784F78}"/>
              </a:ext>
            </a:extLst>
          </p:cNvPr>
          <p:cNvGraphicFramePr>
            <a:graphicFrameLocks noGrp="1"/>
          </p:cNvGraphicFramePr>
          <p:nvPr>
            <p:ph sz="quarter" idx="10"/>
          </p:nvPr>
        </p:nvGraphicFramePr>
        <p:xfrm>
          <a:off x="2028092" y="1282043"/>
          <a:ext cx="8850440" cy="5175314"/>
        </p:xfrm>
        <a:graphic>
          <a:graphicData uri="http://schemas.openxmlformats.org/drawingml/2006/table">
            <a:tbl>
              <a:tblPr firstRow="1" firstCol="1" bandRow="1">
                <a:tableStyleId>{5C22544A-7EE6-4342-B048-85BDC9FD1C3A}</a:tableStyleId>
              </a:tblPr>
              <a:tblGrid>
                <a:gridCol w="1770088">
                  <a:extLst>
                    <a:ext uri="{9D8B030D-6E8A-4147-A177-3AD203B41FA5}">
                      <a16:colId xmlns:a16="http://schemas.microsoft.com/office/drawing/2014/main" val="2722197566"/>
                    </a:ext>
                  </a:extLst>
                </a:gridCol>
                <a:gridCol w="1375109">
                  <a:extLst>
                    <a:ext uri="{9D8B030D-6E8A-4147-A177-3AD203B41FA5}">
                      <a16:colId xmlns:a16="http://schemas.microsoft.com/office/drawing/2014/main" val="1540042042"/>
                    </a:ext>
                  </a:extLst>
                </a:gridCol>
                <a:gridCol w="1243450">
                  <a:extLst>
                    <a:ext uri="{9D8B030D-6E8A-4147-A177-3AD203B41FA5}">
                      <a16:colId xmlns:a16="http://schemas.microsoft.com/office/drawing/2014/main" val="1660078068"/>
                    </a:ext>
                  </a:extLst>
                </a:gridCol>
                <a:gridCol w="961323">
                  <a:extLst>
                    <a:ext uri="{9D8B030D-6E8A-4147-A177-3AD203B41FA5}">
                      <a16:colId xmlns:a16="http://schemas.microsoft.com/office/drawing/2014/main" val="1156489961"/>
                    </a:ext>
                  </a:extLst>
                </a:gridCol>
                <a:gridCol w="3500470">
                  <a:extLst>
                    <a:ext uri="{9D8B030D-6E8A-4147-A177-3AD203B41FA5}">
                      <a16:colId xmlns:a16="http://schemas.microsoft.com/office/drawing/2014/main" val="985287177"/>
                    </a:ext>
                  </a:extLst>
                </a:gridCol>
              </a:tblGrid>
              <a:tr h="582632">
                <a:tc>
                  <a:txBody>
                    <a:bodyPr/>
                    <a:lstStyle/>
                    <a:p>
                      <a:pPr algn="ctr"/>
                      <a:r>
                        <a:rPr lang="en-GB" sz="1400">
                          <a:effectLst/>
                        </a:rPr>
                        <a:t>Service</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Operator</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Class</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TPH</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Calling Pattern</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extLst>
                  <a:ext uri="{0D108BD9-81ED-4DB2-BD59-A6C34878D82A}">
                    <a16:rowId xmlns:a16="http://schemas.microsoft.com/office/drawing/2014/main" val="692949237"/>
                  </a:ext>
                </a:extLst>
              </a:tr>
              <a:tr h="582632">
                <a:tc>
                  <a:txBody>
                    <a:bodyPr/>
                    <a:lstStyle/>
                    <a:p>
                      <a:r>
                        <a:rPr lang="en-GB" sz="1400">
                          <a:effectLst/>
                        </a:rPr>
                        <a:t>London Paddington – Heathrow T5</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HEX</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dirty="0">
                          <a:effectLst/>
                        </a:rPr>
                        <a:t>387</a:t>
                      </a:r>
                      <a:endParaRPr lang="en-GB" sz="1400" dirty="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2</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Heathrow Central</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extLst>
                  <a:ext uri="{0D108BD9-81ED-4DB2-BD59-A6C34878D82A}">
                    <a16:rowId xmlns:a16="http://schemas.microsoft.com/office/drawing/2014/main" val="2146495386"/>
                  </a:ext>
                </a:extLst>
              </a:tr>
              <a:tr h="582632">
                <a:tc>
                  <a:txBody>
                    <a:bodyPr/>
                    <a:lstStyle/>
                    <a:p>
                      <a:r>
                        <a:rPr lang="en-GB" sz="1400">
                          <a:effectLst/>
                        </a:rPr>
                        <a:t>London Paddington – Reading </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GWR</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801</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4.5</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Non-Stop</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extLst>
                  <a:ext uri="{0D108BD9-81ED-4DB2-BD59-A6C34878D82A}">
                    <a16:rowId xmlns:a16="http://schemas.microsoft.com/office/drawing/2014/main" val="3241185130"/>
                  </a:ext>
                </a:extLst>
              </a:tr>
              <a:tr h="582632">
                <a:tc>
                  <a:txBody>
                    <a:bodyPr/>
                    <a:lstStyle/>
                    <a:p>
                      <a:r>
                        <a:rPr lang="en-GB" sz="1400">
                          <a:effectLst/>
                        </a:rPr>
                        <a:t>London Paddington – Reading </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GWR</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800 (5 Car)</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1</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Slough</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extLst>
                  <a:ext uri="{0D108BD9-81ED-4DB2-BD59-A6C34878D82A}">
                    <a16:rowId xmlns:a16="http://schemas.microsoft.com/office/drawing/2014/main" val="175554616"/>
                  </a:ext>
                </a:extLst>
              </a:tr>
              <a:tr h="582632">
                <a:tc>
                  <a:txBody>
                    <a:bodyPr/>
                    <a:lstStyle/>
                    <a:p>
                      <a:r>
                        <a:rPr lang="en-GB" sz="1400">
                          <a:effectLst/>
                        </a:rPr>
                        <a:t>London Paddington – Reading </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GWR</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387</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1</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Ealing Broadway, Hayes &amp; Harlington, Slough, Maidenhead, Twyford</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extLst>
                  <a:ext uri="{0D108BD9-81ED-4DB2-BD59-A6C34878D82A}">
                    <a16:rowId xmlns:a16="http://schemas.microsoft.com/office/drawing/2014/main" val="655470881"/>
                  </a:ext>
                </a:extLst>
              </a:tr>
              <a:tr h="678646">
                <a:tc>
                  <a:txBody>
                    <a:bodyPr/>
                    <a:lstStyle/>
                    <a:p>
                      <a:r>
                        <a:rPr lang="en-GB" sz="1400">
                          <a:effectLst/>
                        </a:rPr>
                        <a:t>CCOS – Heathrow T5 </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MTR</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345</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2</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Acton Main Line, Ealing Broadway, West Ealing, Hanwell, Southall, Hayes &amp; Harlington, Heathrow Central</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extLst>
                  <a:ext uri="{0D108BD9-81ED-4DB2-BD59-A6C34878D82A}">
                    <a16:rowId xmlns:a16="http://schemas.microsoft.com/office/drawing/2014/main" val="2180352096"/>
                  </a:ext>
                </a:extLst>
              </a:tr>
              <a:tr h="678646">
                <a:tc>
                  <a:txBody>
                    <a:bodyPr/>
                    <a:lstStyle/>
                    <a:p>
                      <a:r>
                        <a:rPr lang="en-GB" sz="1400">
                          <a:effectLst/>
                        </a:rPr>
                        <a:t>CCOS – Heathrow T4</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MTR</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345</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2</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Acton Main Line, Ealing Broadway, West Ealing, Hanwell, Southall, Hayes &amp; Harlington, Heathrow Central</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extLst>
                  <a:ext uri="{0D108BD9-81ED-4DB2-BD59-A6C34878D82A}">
                    <a16:rowId xmlns:a16="http://schemas.microsoft.com/office/drawing/2014/main" val="747615187"/>
                  </a:ext>
                </a:extLst>
              </a:tr>
              <a:tr h="904862">
                <a:tc>
                  <a:txBody>
                    <a:bodyPr/>
                    <a:lstStyle/>
                    <a:p>
                      <a:r>
                        <a:rPr lang="en-GB" sz="1400" dirty="0">
                          <a:effectLst/>
                        </a:rPr>
                        <a:t>CCOS – Reading</a:t>
                      </a:r>
                      <a:endParaRPr lang="en-GB" sz="1400" dirty="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MTR</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345</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a:effectLst/>
                        </a:rPr>
                        <a:t>2</a:t>
                      </a:r>
                      <a:endParaRPr lang="en-GB" sz="1400">
                        <a:effectLst/>
                        <a:latin typeface="Network Rail Sans" panose="02000000040000020004" pitchFamily="2" charset="0"/>
                        <a:ea typeface="Calibri" panose="020F0502020204030204" pitchFamily="34" charset="0"/>
                        <a:cs typeface="Times New Roman (Body CS)"/>
                      </a:endParaRPr>
                    </a:p>
                  </a:txBody>
                  <a:tcPr marL="29510" marR="29510" marT="0" marB="0"/>
                </a:tc>
                <a:tc>
                  <a:txBody>
                    <a:bodyPr/>
                    <a:lstStyle/>
                    <a:p>
                      <a:pPr algn="ctr"/>
                      <a:r>
                        <a:rPr lang="en-GB" sz="1400" dirty="0">
                          <a:effectLst/>
                        </a:rPr>
                        <a:t>Ealing Broadway, Southall, Hayes &amp; Harlington, West Drayton, </a:t>
                      </a:r>
                      <a:r>
                        <a:rPr lang="en-GB" sz="1400" dirty="0" err="1">
                          <a:effectLst/>
                        </a:rPr>
                        <a:t>Iver</a:t>
                      </a:r>
                      <a:r>
                        <a:rPr lang="en-GB" sz="1400" dirty="0">
                          <a:effectLst/>
                        </a:rPr>
                        <a:t>, Langley, Slough, Burnham, Taplow, Maidenhead, Twyford</a:t>
                      </a:r>
                      <a:endParaRPr lang="en-GB" sz="1400" dirty="0">
                        <a:effectLst/>
                        <a:latin typeface="Network Rail Sans" panose="02000000040000020004" pitchFamily="2" charset="0"/>
                        <a:ea typeface="Calibri" panose="020F0502020204030204" pitchFamily="34" charset="0"/>
                        <a:cs typeface="Times New Roman (Body CS)"/>
                      </a:endParaRPr>
                    </a:p>
                  </a:txBody>
                  <a:tcPr marL="29510" marR="29510" marT="0" marB="0"/>
                </a:tc>
                <a:extLst>
                  <a:ext uri="{0D108BD9-81ED-4DB2-BD59-A6C34878D82A}">
                    <a16:rowId xmlns:a16="http://schemas.microsoft.com/office/drawing/2014/main" val="1796744388"/>
                  </a:ext>
                </a:extLst>
              </a:tr>
            </a:tbl>
          </a:graphicData>
        </a:graphic>
      </p:graphicFrame>
    </p:spTree>
    <p:extLst>
      <p:ext uri="{BB962C8B-B14F-4D97-AF65-F5344CB8AC3E}">
        <p14:creationId xmlns:p14="http://schemas.microsoft.com/office/powerpoint/2010/main" val="4306280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346C4-BFDC-4515-B182-FB3B762B0CA6}"/>
              </a:ext>
            </a:extLst>
          </p:cNvPr>
          <p:cNvSpPr>
            <a:spLocks noGrp="1"/>
          </p:cNvSpPr>
          <p:nvPr>
            <p:ph type="title"/>
          </p:nvPr>
        </p:nvSpPr>
        <p:spPr/>
        <p:txBody>
          <a:bodyPr>
            <a:normAutofit fontScale="90000"/>
          </a:bodyPr>
          <a:lstStyle/>
          <a:p>
            <a:r>
              <a:rPr lang="en-GB" sz="3000" dirty="0"/>
              <a:t>Concept Train Plan limits</a:t>
            </a:r>
          </a:p>
        </p:txBody>
      </p:sp>
      <p:sp>
        <p:nvSpPr>
          <p:cNvPr id="3" name="Content Placeholder 2">
            <a:extLst>
              <a:ext uri="{FF2B5EF4-FFF2-40B4-BE49-F238E27FC236}">
                <a16:creationId xmlns:a16="http://schemas.microsoft.com/office/drawing/2014/main" id="{CD8187F4-1A35-4648-A838-E457D8C9052B}"/>
              </a:ext>
            </a:extLst>
          </p:cNvPr>
          <p:cNvSpPr>
            <a:spLocks noGrp="1"/>
          </p:cNvSpPr>
          <p:nvPr>
            <p:ph sz="quarter" idx="10"/>
          </p:nvPr>
        </p:nvSpPr>
        <p:spPr>
          <a:xfrm>
            <a:off x="1184275" y="2237671"/>
            <a:ext cx="10127572" cy="3306640"/>
          </a:xfrm>
        </p:spPr>
        <p:txBody>
          <a:bodyPr/>
          <a:lstStyle/>
          <a:p>
            <a:pPr marL="285750" indent="-285750">
              <a:buFont typeface="Arial" panose="020B0604020202020204" pitchFamily="34" charset="0"/>
              <a:buChar char="•"/>
            </a:pPr>
            <a:r>
              <a:rPr lang="en-GB" sz="2000" dirty="0"/>
              <a:t>The CTP developed covers the Thames Valley between London Paddington and Reading</a:t>
            </a:r>
          </a:p>
          <a:p>
            <a:pPr marL="285750" indent="-285750">
              <a:buFont typeface="Arial" panose="020B0604020202020204" pitchFamily="34" charset="0"/>
              <a:buChar char="•"/>
            </a:pPr>
            <a:r>
              <a:rPr lang="en-GB" sz="2000" dirty="0"/>
              <a:t>However, no platforming exercise has been carried out at Reading.</a:t>
            </a:r>
          </a:p>
          <a:p>
            <a:pPr marL="285750" indent="-285750">
              <a:buFont typeface="Arial" panose="020B0604020202020204" pitchFamily="34" charset="0"/>
              <a:buChar char="•"/>
            </a:pPr>
            <a:r>
              <a:rPr lang="en-GB" sz="2000" dirty="0"/>
              <a:t>Elizabeth Line services have only been considered from when they join the GWML at Portobello Junction.</a:t>
            </a:r>
          </a:p>
        </p:txBody>
      </p:sp>
    </p:spTree>
    <p:extLst>
      <p:ext uri="{BB962C8B-B14F-4D97-AF65-F5344CB8AC3E}">
        <p14:creationId xmlns:p14="http://schemas.microsoft.com/office/powerpoint/2010/main" val="27569656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D8187F4-1A35-4648-A838-E457D8C9052B}"/>
              </a:ext>
            </a:extLst>
          </p:cNvPr>
          <p:cNvSpPr>
            <a:spLocks noGrp="1"/>
          </p:cNvSpPr>
          <p:nvPr>
            <p:ph sz="quarter" idx="10"/>
          </p:nvPr>
        </p:nvSpPr>
        <p:spPr>
          <a:xfrm>
            <a:off x="1191136" y="1775680"/>
            <a:ext cx="10531011" cy="3306640"/>
          </a:xfrm>
        </p:spPr>
        <p:txBody>
          <a:bodyPr/>
          <a:lstStyle/>
          <a:p>
            <a:r>
              <a:rPr lang="en-GB" sz="2000" dirty="0"/>
              <a:t>The possession limits for the Main and Relief Lines are shown below:</a:t>
            </a:r>
          </a:p>
          <a:p>
            <a:endParaRPr lang="en-GB" sz="2000" dirty="0"/>
          </a:p>
        </p:txBody>
      </p:sp>
      <p:sp>
        <p:nvSpPr>
          <p:cNvPr id="2" name="Title 1">
            <a:extLst>
              <a:ext uri="{FF2B5EF4-FFF2-40B4-BE49-F238E27FC236}">
                <a16:creationId xmlns:a16="http://schemas.microsoft.com/office/drawing/2014/main" id="{71F346C4-BFDC-4515-B182-FB3B762B0CA6}"/>
              </a:ext>
            </a:extLst>
          </p:cNvPr>
          <p:cNvSpPr>
            <a:spLocks noGrp="1"/>
          </p:cNvSpPr>
          <p:nvPr>
            <p:ph type="title"/>
          </p:nvPr>
        </p:nvSpPr>
        <p:spPr>
          <a:xfrm>
            <a:off x="1191136" y="1219631"/>
            <a:ext cx="8993321" cy="481500"/>
          </a:xfrm>
        </p:spPr>
        <p:txBody>
          <a:bodyPr>
            <a:normAutofit fontScale="90000"/>
          </a:bodyPr>
          <a:lstStyle/>
          <a:p>
            <a:r>
              <a:rPr lang="en-GB" sz="3000" dirty="0"/>
              <a:t>Concept Train Plan limits</a:t>
            </a:r>
          </a:p>
        </p:txBody>
      </p:sp>
      <p:pic>
        <p:nvPicPr>
          <p:cNvPr id="5" name="Picture 4">
            <a:extLst>
              <a:ext uri="{FF2B5EF4-FFF2-40B4-BE49-F238E27FC236}">
                <a16:creationId xmlns:a16="http://schemas.microsoft.com/office/drawing/2014/main" id="{5AC48777-9799-4CEB-80F1-DE5C31E0F566}"/>
              </a:ext>
            </a:extLst>
          </p:cNvPr>
          <p:cNvPicPr>
            <a:picLocks noChangeAspect="1"/>
          </p:cNvPicPr>
          <p:nvPr/>
        </p:nvPicPr>
        <p:blipFill>
          <a:blip r:embed="rId2"/>
          <a:stretch>
            <a:fillRect/>
          </a:stretch>
        </p:blipFill>
        <p:spPr>
          <a:xfrm>
            <a:off x="1191136" y="2428506"/>
            <a:ext cx="10531011" cy="859225"/>
          </a:xfrm>
          <a:prstGeom prst="rect">
            <a:avLst/>
          </a:prstGeom>
        </p:spPr>
      </p:pic>
      <p:sp>
        <p:nvSpPr>
          <p:cNvPr id="6" name="Oval 5">
            <a:extLst>
              <a:ext uri="{FF2B5EF4-FFF2-40B4-BE49-F238E27FC236}">
                <a16:creationId xmlns:a16="http://schemas.microsoft.com/office/drawing/2014/main" id="{34266275-3B0F-4D42-9FD6-B54887F5311A}"/>
              </a:ext>
            </a:extLst>
          </p:cNvPr>
          <p:cNvSpPr/>
          <p:nvPr/>
        </p:nvSpPr>
        <p:spPr>
          <a:xfrm>
            <a:off x="1108943" y="2206377"/>
            <a:ext cx="1336306" cy="128683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Arrow Connector 7">
            <a:extLst>
              <a:ext uri="{FF2B5EF4-FFF2-40B4-BE49-F238E27FC236}">
                <a16:creationId xmlns:a16="http://schemas.microsoft.com/office/drawing/2014/main" id="{E1211D1C-2A61-46B2-9888-2BA08ADBC586}"/>
              </a:ext>
            </a:extLst>
          </p:cNvPr>
          <p:cNvCxnSpPr>
            <a:cxnSpLocks/>
          </p:cNvCxnSpPr>
          <p:nvPr/>
        </p:nvCxnSpPr>
        <p:spPr>
          <a:xfrm>
            <a:off x="2014404" y="3493214"/>
            <a:ext cx="173992" cy="27601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0" name="Picture 9" descr="Diagram, engineering drawing&#10;&#10;Description automatically generated">
            <a:extLst>
              <a:ext uri="{FF2B5EF4-FFF2-40B4-BE49-F238E27FC236}">
                <a16:creationId xmlns:a16="http://schemas.microsoft.com/office/drawing/2014/main" id="{3861EC0B-8BF2-4A94-955E-A7BE84306261}"/>
              </a:ext>
            </a:extLst>
          </p:cNvPr>
          <p:cNvPicPr>
            <a:picLocks noChangeAspect="1"/>
          </p:cNvPicPr>
          <p:nvPr/>
        </p:nvPicPr>
        <p:blipFill rotWithShape="1">
          <a:blip r:embed="rId3"/>
          <a:srcRect l="-606" t="-24784" r="606" b="35657"/>
          <a:stretch/>
        </p:blipFill>
        <p:spPr>
          <a:xfrm>
            <a:off x="1319185" y="2937195"/>
            <a:ext cx="9553630" cy="3306640"/>
          </a:xfrm>
          <a:prstGeom prst="rect">
            <a:avLst/>
          </a:prstGeom>
        </p:spPr>
      </p:pic>
      <p:cxnSp>
        <p:nvCxnSpPr>
          <p:cNvPr id="14" name="Straight Connector 13">
            <a:extLst>
              <a:ext uri="{FF2B5EF4-FFF2-40B4-BE49-F238E27FC236}">
                <a16:creationId xmlns:a16="http://schemas.microsoft.com/office/drawing/2014/main" id="{8E68E353-4284-44D5-A149-36141E774137}"/>
              </a:ext>
            </a:extLst>
          </p:cNvPr>
          <p:cNvCxnSpPr>
            <a:cxnSpLocks/>
          </p:cNvCxnSpPr>
          <p:nvPr/>
        </p:nvCxnSpPr>
        <p:spPr>
          <a:xfrm>
            <a:off x="2869247" y="4674740"/>
            <a:ext cx="7867247" cy="0"/>
          </a:xfrm>
          <a:prstGeom prst="line">
            <a:avLst/>
          </a:prstGeom>
          <a:ln w="381000" cap="sq">
            <a:solidFill>
              <a:srgbClr val="FF0000">
                <a:alpha val="30000"/>
              </a:srgbClr>
            </a:solidFill>
            <a:prstDash val="solid"/>
            <a:beve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02D3492A-6B6F-4E27-8DB8-A5AD550ACC26}"/>
              </a:ext>
            </a:extLst>
          </p:cNvPr>
          <p:cNvCxnSpPr>
            <a:cxnSpLocks/>
          </p:cNvCxnSpPr>
          <p:nvPr/>
        </p:nvCxnSpPr>
        <p:spPr>
          <a:xfrm>
            <a:off x="8590241" y="5207284"/>
            <a:ext cx="2146253" cy="0"/>
          </a:xfrm>
          <a:prstGeom prst="line">
            <a:avLst/>
          </a:prstGeom>
          <a:ln w="381000" cap="sq">
            <a:solidFill>
              <a:srgbClr val="FF0000">
                <a:alpha val="30000"/>
              </a:srgbClr>
            </a:solidFill>
            <a:prstDash val="solid"/>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8875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346C4-BFDC-4515-B182-FB3B762B0CA6}"/>
              </a:ext>
            </a:extLst>
          </p:cNvPr>
          <p:cNvSpPr>
            <a:spLocks noGrp="1"/>
          </p:cNvSpPr>
          <p:nvPr>
            <p:ph type="title"/>
          </p:nvPr>
        </p:nvSpPr>
        <p:spPr/>
        <p:txBody>
          <a:bodyPr>
            <a:normAutofit fontScale="90000"/>
          </a:bodyPr>
          <a:lstStyle/>
          <a:p>
            <a:r>
              <a:rPr lang="en-GB" sz="3000" dirty="0"/>
              <a:t>CTP Limits</a:t>
            </a:r>
          </a:p>
        </p:txBody>
      </p:sp>
      <p:sp>
        <p:nvSpPr>
          <p:cNvPr id="3" name="Content Placeholder 2">
            <a:extLst>
              <a:ext uri="{FF2B5EF4-FFF2-40B4-BE49-F238E27FC236}">
                <a16:creationId xmlns:a16="http://schemas.microsoft.com/office/drawing/2014/main" id="{CD8187F4-1A35-4648-A838-E457D8C9052B}"/>
              </a:ext>
            </a:extLst>
          </p:cNvPr>
          <p:cNvSpPr>
            <a:spLocks noGrp="1"/>
          </p:cNvSpPr>
          <p:nvPr>
            <p:ph sz="quarter" idx="10"/>
          </p:nvPr>
        </p:nvSpPr>
        <p:spPr>
          <a:xfrm>
            <a:off x="1184276" y="1992924"/>
            <a:ext cx="3253253" cy="3551387"/>
          </a:xfrm>
        </p:spPr>
        <p:txBody>
          <a:bodyPr>
            <a:normAutofit fontScale="92500" lnSpcReduction="20000"/>
          </a:bodyPr>
          <a:lstStyle/>
          <a:p>
            <a:r>
              <a:rPr lang="en-GB" sz="2000" dirty="0"/>
              <a:t>It was identified that during a Relief Line block the crossover 8066 (circled) is pivotal to accommodate the service level as it allows Elizabeth Line services to be able to access the Up Relief before the CCOS.</a:t>
            </a:r>
          </a:p>
          <a:p>
            <a:r>
              <a:rPr lang="en-GB" sz="2000" dirty="0"/>
              <a:t>The limits of the possession also mean that empty coaching stock movements are still possible between London Paddington and North Pole Depot during a Main Line block.</a:t>
            </a:r>
          </a:p>
        </p:txBody>
      </p:sp>
      <p:pic>
        <p:nvPicPr>
          <p:cNvPr id="4" name="Picture 3" descr="A picture containing map&#10;&#10;Description automatically generated">
            <a:extLst>
              <a:ext uri="{FF2B5EF4-FFF2-40B4-BE49-F238E27FC236}">
                <a16:creationId xmlns:a16="http://schemas.microsoft.com/office/drawing/2014/main" id="{1FE70D28-926A-4C7E-A3D8-DE0A026298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1367" y="991328"/>
            <a:ext cx="7205764" cy="4760198"/>
          </a:xfrm>
          <a:prstGeom prst="rect">
            <a:avLst/>
          </a:prstGeom>
        </p:spPr>
      </p:pic>
      <p:sp>
        <p:nvSpPr>
          <p:cNvPr id="5" name="Oval 4">
            <a:extLst>
              <a:ext uri="{FF2B5EF4-FFF2-40B4-BE49-F238E27FC236}">
                <a16:creationId xmlns:a16="http://schemas.microsoft.com/office/drawing/2014/main" id="{87AB9AC7-0C5C-4F94-A176-D4EFD4EC17A9}"/>
              </a:ext>
            </a:extLst>
          </p:cNvPr>
          <p:cNvSpPr/>
          <p:nvPr/>
        </p:nvSpPr>
        <p:spPr>
          <a:xfrm>
            <a:off x="8241847" y="3249386"/>
            <a:ext cx="661308" cy="734785"/>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748365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0C9CA-865D-4E89-950B-0A4042BF30AA}"/>
              </a:ext>
            </a:extLst>
          </p:cNvPr>
          <p:cNvSpPr>
            <a:spLocks noGrp="1"/>
          </p:cNvSpPr>
          <p:nvPr>
            <p:ph type="title"/>
          </p:nvPr>
        </p:nvSpPr>
        <p:spPr/>
        <p:txBody>
          <a:bodyPr>
            <a:normAutofit fontScale="90000"/>
          </a:bodyPr>
          <a:lstStyle/>
          <a:p>
            <a:r>
              <a:rPr lang="en-GB" sz="3000" dirty="0"/>
              <a:t>Key result</a:t>
            </a:r>
          </a:p>
        </p:txBody>
      </p:sp>
      <p:sp>
        <p:nvSpPr>
          <p:cNvPr id="3" name="Content Placeholder 2">
            <a:extLst>
              <a:ext uri="{FF2B5EF4-FFF2-40B4-BE49-F238E27FC236}">
                <a16:creationId xmlns:a16="http://schemas.microsoft.com/office/drawing/2014/main" id="{C65CFB3F-1EB5-4F0D-880D-330F6A48EDE2}"/>
              </a:ext>
            </a:extLst>
          </p:cNvPr>
          <p:cNvSpPr>
            <a:spLocks noGrp="1"/>
          </p:cNvSpPr>
          <p:nvPr>
            <p:ph sz="quarter" idx="10"/>
          </p:nvPr>
        </p:nvSpPr>
        <p:spPr>
          <a:xfrm>
            <a:off x="1184275" y="2237671"/>
            <a:ext cx="9766223" cy="3306640"/>
          </a:xfrm>
        </p:spPr>
        <p:txBody>
          <a:bodyPr/>
          <a:lstStyle/>
          <a:p>
            <a:pPr marL="342900" marR="0" lvl="0" indent="-342900">
              <a:spcAft>
                <a:spcPts val="0"/>
              </a:spcAft>
              <a:buFont typeface="Symbol" panose="05050102010706020507" pitchFamily="18" charset="2"/>
              <a:buChar char=""/>
            </a:pPr>
            <a:r>
              <a:rPr lang="en-GB" sz="2000" dirty="0">
                <a:solidFill>
                  <a:srgbClr val="000000"/>
                </a:solidFill>
                <a:effectLst/>
                <a:latin typeface="Network Rail Sans" panose="02000000040000020004" pitchFamily="2" charset="0"/>
                <a:ea typeface="Calibri" panose="020F0502020204030204" pitchFamily="34" charset="0"/>
                <a:cs typeface="Times New Roman (Body CS)"/>
              </a:rPr>
              <a:t>14.5tph can be accommodated </a:t>
            </a:r>
            <a:r>
              <a:rPr lang="en-GB" sz="2000" dirty="0">
                <a:solidFill>
                  <a:srgbClr val="000000"/>
                </a:solidFill>
                <a:latin typeface="Network Rail Sans" panose="02000000040000020004" pitchFamily="2" charset="0"/>
                <a:ea typeface="Calibri" panose="020F0502020204030204" pitchFamily="34" charset="0"/>
                <a:cs typeface="Times New Roman (Body CS)"/>
              </a:rPr>
              <a:t>for both Main and Relief Line blocks</a:t>
            </a:r>
            <a:endParaRPr lang="en-GB" sz="2000" dirty="0">
              <a:solidFill>
                <a:srgbClr val="000000"/>
              </a:solidFill>
              <a:effectLst/>
              <a:latin typeface="Network Rail Sans" panose="02000000040000020004" pitchFamily="2" charset="0"/>
              <a:ea typeface="Calibri" panose="020F0502020204030204" pitchFamily="34" charset="0"/>
              <a:cs typeface="Times New Roman (Body CS)"/>
            </a:endParaRPr>
          </a:p>
        </p:txBody>
      </p:sp>
    </p:spTree>
    <p:extLst>
      <p:ext uri="{BB962C8B-B14F-4D97-AF65-F5344CB8AC3E}">
        <p14:creationId xmlns:p14="http://schemas.microsoft.com/office/powerpoint/2010/main" val="13715700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0C9CA-865D-4E89-950B-0A4042BF30AA}"/>
              </a:ext>
            </a:extLst>
          </p:cNvPr>
          <p:cNvSpPr>
            <a:spLocks noGrp="1"/>
          </p:cNvSpPr>
          <p:nvPr>
            <p:ph type="title"/>
          </p:nvPr>
        </p:nvSpPr>
        <p:spPr/>
        <p:txBody>
          <a:bodyPr>
            <a:normAutofit fontScale="90000"/>
          </a:bodyPr>
          <a:lstStyle/>
          <a:p>
            <a:r>
              <a:rPr lang="en-GB" sz="3000" dirty="0"/>
              <a:t>Key conflicts points</a:t>
            </a:r>
          </a:p>
        </p:txBody>
      </p:sp>
      <p:sp>
        <p:nvSpPr>
          <p:cNvPr id="3" name="Content Placeholder 2">
            <a:extLst>
              <a:ext uri="{FF2B5EF4-FFF2-40B4-BE49-F238E27FC236}">
                <a16:creationId xmlns:a16="http://schemas.microsoft.com/office/drawing/2014/main" id="{C65CFB3F-1EB5-4F0D-880D-330F6A48EDE2}"/>
              </a:ext>
            </a:extLst>
          </p:cNvPr>
          <p:cNvSpPr>
            <a:spLocks noGrp="1"/>
          </p:cNvSpPr>
          <p:nvPr>
            <p:ph sz="quarter" idx="10"/>
          </p:nvPr>
        </p:nvSpPr>
        <p:spPr>
          <a:xfrm>
            <a:off x="1184275" y="2237671"/>
            <a:ext cx="4480545" cy="3306640"/>
          </a:xfrm>
        </p:spPr>
        <p:txBody>
          <a:bodyPr/>
          <a:lstStyle/>
          <a:p>
            <a:r>
              <a:rPr lang="en-GB" sz="2000" b="1" dirty="0"/>
              <a:t>Main Line running</a:t>
            </a:r>
          </a:p>
          <a:p>
            <a:endParaRPr lang="en-GB" sz="2000" b="1" dirty="0"/>
          </a:p>
        </p:txBody>
      </p:sp>
      <p:pic>
        <p:nvPicPr>
          <p:cNvPr id="4" name="Picture 3" descr="Diagram&#10;&#10;Description automatically generated">
            <a:extLst>
              <a:ext uri="{FF2B5EF4-FFF2-40B4-BE49-F238E27FC236}">
                <a16:creationId xmlns:a16="http://schemas.microsoft.com/office/drawing/2014/main" id="{D36CD537-1D87-4FC5-B891-8A2C1889A1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4275" y="2893207"/>
            <a:ext cx="6185535" cy="3168015"/>
          </a:xfrm>
          <a:prstGeom prst="rect">
            <a:avLst/>
          </a:prstGeom>
        </p:spPr>
      </p:pic>
      <p:sp>
        <p:nvSpPr>
          <p:cNvPr id="5" name="Content Placeholder 2">
            <a:extLst>
              <a:ext uri="{FF2B5EF4-FFF2-40B4-BE49-F238E27FC236}">
                <a16:creationId xmlns:a16="http://schemas.microsoft.com/office/drawing/2014/main" id="{1BB07CAB-F65C-47DB-A3E9-1D7B8EB23398}"/>
              </a:ext>
            </a:extLst>
          </p:cNvPr>
          <p:cNvSpPr txBox="1">
            <a:spLocks/>
          </p:cNvSpPr>
          <p:nvPr/>
        </p:nvSpPr>
        <p:spPr>
          <a:xfrm>
            <a:off x="7793231" y="2769443"/>
            <a:ext cx="3982457" cy="330664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Network Rail Sans" panose="0200000004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This shows a conflict between a London Paddington-bound service arriving on the Up Main Line (</a:t>
            </a:r>
            <a:r>
              <a:rPr lang="en-GB" sz="2000" i="1" dirty="0">
                <a:solidFill>
                  <a:srgbClr val="7030A0"/>
                </a:solidFill>
              </a:rPr>
              <a:t>purple</a:t>
            </a:r>
            <a:r>
              <a:rPr lang="en-GB" sz="2000" dirty="0"/>
              <a:t>) and a Crossrail train (</a:t>
            </a:r>
            <a:r>
              <a:rPr lang="en-GB" sz="2000" i="1" dirty="0">
                <a:solidFill>
                  <a:srgbClr val="FF0000"/>
                </a:solidFill>
              </a:rPr>
              <a:t>red</a:t>
            </a:r>
            <a:r>
              <a:rPr lang="en-GB" sz="2000" dirty="0"/>
              <a:t>) moving to the Down Main Line from the central section.</a:t>
            </a:r>
          </a:p>
          <a:p>
            <a:r>
              <a:rPr lang="en-GB" sz="2000" dirty="0"/>
              <a:t>If the Crossrail service makes the first move, the junction margin is 3:30; otherwise it is 2:30 if the London Paddington-bound train crosses the junction first</a:t>
            </a:r>
          </a:p>
        </p:txBody>
      </p:sp>
    </p:spTree>
    <p:extLst>
      <p:ext uri="{BB962C8B-B14F-4D97-AF65-F5344CB8AC3E}">
        <p14:creationId xmlns:p14="http://schemas.microsoft.com/office/powerpoint/2010/main" val="895138241"/>
      </p:ext>
    </p:extLst>
  </p:cSld>
  <p:clrMapOvr>
    <a:masterClrMapping/>
  </p:clrMapOvr>
</p:sld>
</file>

<file path=ppt/theme/theme1.xml><?xml version="1.0" encoding="utf-8"?>
<a:theme xmlns:a="http://schemas.openxmlformats.org/drawingml/2006/main" name="NET W+W L N">
  <a:themeElements>
    <a:clrScheme name="NET W+W">
      <a:dk1>
        <a:srgbClr val="005171"/>
      </a:dk1>
      <a:lt1>
        <a:srgbClr val="FFFFFF"/>
      </a:lt1>
      <a:dk2>
        <a:srgbClr val="4E9643"/>
      </a:dk2>
      <a:lt2>
        <a:srgbClr val="FFFFFF"/>
      </a:lt2>
      <a:accent1>
        <a:srgbClr val="E35100"/>
      </a:accent1>
      <a:accent2>
        <a:srgbClr val="8DC055"/>
      </a:accent2>
      <a:accent3>
        <a:srgbClr val="C94578"/>
      </a:accent3>
      <a:accent4>
        <a:srgbClr val="005171"/>
      </a:accent4>
      <a:accent5>
        <a:srgbClr val="E35100"/>
      </a:accent5>
      <a:accent6>
        <a:srgbClr val="41287F"/>
      </a:accent6>
      <a:hlink>
        <a:srgbClr val="0669A3"/>
      </a:hlink>
      <a:folHlink>
        <a:srgbClr val="AE174D"/>
      </a:folHlink>
    </a:clrScheme>
    <a:fontScheme name="Custom 2">
      <a:majorFont>
        <a:latin typeface="Network Rail Sans"/>
        <a:ea typeface=""/>
        <a:cs typeface=""/>
      </a:majorFont>
      <a:minorFont>
        <a:latin typeface="Network Rail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7" id="{1203D84A-9757-7C4B-8CF1-2F48893F7C65}" vid="{DB89F2B1-CDBB-E040-BAEA-BBCF75F3031C}"/>
    </a:ext>
  </a:extLst>
</a:theme>
</file>

<file path=ppt/theme/theme2.xml><?xml version="1.0" encoding="utf-8"?>
<a:theme xmlns:a="http://schemas.openxmlformats.org/drawingml/2006/main" name="1_NET W+W L N">
  <a:themeElements>
    <a:clrScheme name="NET W+W">
      <a:dk1>
        <a:srgbClr val="005171"/>
      </a:dk1>
      <a:lt1>
        <a:srgbClr val="FFFFFF"/>
      </a:lt1>
      <a:dk2>
        <a:srgbClr val="4E9643"/>
      </a:dk2>
      <a:lt2>
        <a:srgbClr val="FFFFFF"/>
      </a:lt2>
      <a:accent1>
        <a:srgbClr val="E35100"/>
      </a:accent1>
      <a:accent2>
        <a:srgbClr val="8DC055"/>
      </a:accent2>
      <a:accent3>
        <a:srgbClr val="C94578"/>
      </a:accent3>
      <a:accent4>
        <a:srgbClr val="005171"/>
      </a:accent4>
      <a:accent5>
        <a:srgbClr val="E35100"/>
      </a:accent5>
      <a:accent6>
        <a:srgbClr val="41287F"/>
      </a:accent6>
      <a:hlink>
        <a:srgbClr val="0669A3"/>
      </a:hlink>
      <a:folHlink>
        <a:srgbClr val="AE174D"/>
      </a:folHlink>
    </a:clrScheme>
    <a:fontScheme name="Network">
      <a:majorFont>
        <a:latin typeface="Network Rai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Network Rai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7" id="{1203D84A-9757-7C4B-8CF1-2F48893F7C65}" vid="{DB89F2B1-CDBB-E040-BAEA-BBCF75F3031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 W+W L N</Template>
  <TotalTime>2002</TotalTime>
  <Words>2119</Words>
  <Application>Microsoft Office PowerPoint</Application>
  <PresentationFormat>Widescreen</PresentationFormat>
  <Paragraphs>519</Paragraphs>
  <Slides>23</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23</vt:i4>
      </vt:variant>
    </vt:vector>
  </HeadingPairs>
  <TitlesOfParts>
    <vt:vector size="30" baseType="lpstr">
      <vt:lpstr>Arial</vt:lpstr>
      <vt:lpstr>Calibri</vt:lpstr>
      <vt:lpstr>Network Rail</vt:lpstr>
      <vt:lpstr>Network Rail Sans</vt:lpstr>
      <vt:lpstr>Symbol</vt:lpstr>
      <vt:lpstr>NET W+W L N</vt:lpstr>
      <vt:lpstr>1_NET W+W L N</vt:lpstr>
      <vt:lpstr>PowerPoint Presentation</vt:lpstr>
      <vt:lpstr>Agenda</vt:lpstr>
      <vt:lpstr>PowerPoint Presentation</vt:lpstr>
      <vt:lpstr>ITSS</vt:lpstr>
      <vt:lpstr>Concept Train Plan limits</vt:lpstr>
      <vt:lpstr>Concept Train Plan limits</vt:lpstr>
      <vt:lpstr>CTP Limits</vt:lpstr>
      <vt:lpstr>Key result</vt:lpstr>
      <vt:lpstr>Key conflicts points</vt:lpstr>
      <vt:lpstr>Key conflicts points</vt:lpstr>
      <vt:lpstr>Ladbroke Grove occupancy  - example</vt:lpstr>
      <vt:lpstr>Main Line block operator overall inbound timings</vt:lpstr>
      <vt:lpstr>Main Line block operator overall outbound timings</vt:lpstr>
      <vt:lpstr>Main Line block operator findings – GWR </vt:lpstr>
      <vt:lpstr>Main Line block operator findings – HEX </vt:lpstr>
      <vt:lpstr>Main Line block operator findings – MTR </vt:lpstr>
      <vt:lpstr>Relief Line block operator overall inbound timings</vt:lpstr>
      <vt:lpstr>Relief Line block operator overall outbound timings</vt:lpstr>
      <vt:lpstr>Relief Line block operator findings – GWR </vt:lpstr>
      <vt:lpstr>Relief Line block operator findings – HEX </vt:lpstr>
      <vt:lpstr>Relief Line block operator findings – MTR </vt:lpstr>
      <vt:lpstr>Assumptions</vt:lpstr>
      <vt:lpstr>Close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Claire Lovie</dc:creator>
  <cp:lastModifiedBy>Alan Muggleton</cp:lastModifiedBy>
  <cp:revision>43</cp:revision>
  <dcterms:created xsi:type="dcterms:W3CDTF">2020-11-09T15:07:43Z</dcterms:created>
  <dcterms:modified xsi:type="dcterms:W3CDTF">2023-05-10T12:02:50Z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577031b-11bc-4db9-b655-7d79027ad570_Enabled">
    <vt:lpwstr>true</vt:lpwstr>
  </property>
  <property fmtid="{D5CDD505-2E9C-101B-9397-08002B2CF9AE}" pid="3" name="MSIP_Label_8577031b-11bc-4db9-b655-7d79027ad570_SetDate">
    <vt:lpwstr>2022-10-06T14:52:00Z</vt:lpwstr>
  </property>
  <property fmtid="{D5CDD505-2E9C-101B-9397-08002B2CF9AE}" pid="4" name="MSIP_Label_8577031b-11bc-4db9-b655-7d79027ad570_Method">
    <vt:lpwstr>Standard</vt:lpwstr>
  </property>
  <property fmtid="{D5CDD505-2E9C-101B-9397-08002B2CF9AE}" pid="5" name="MSIP_Label_8577031b-11bc-4db9-b655-7d79027ad570_Name">
    <vt:lpwstr>8577031b-11bc-4db9-b655-7d79027ad570</vt:lpwstr>
  </property>
  <property fmtid="{D5CDD505-2E9C-101B-9397-08002B2CF9AE}" pid="6" name="MSIP_Label_8577031b-11bc-4db9-b655-7d79027ad570_SiteId">
    <vt:lpwstr>c22cc3e1-5d7f-4f4d-be03-d5a158cc9409</vt:lpwstr>
  </property>
  <property fmtid="{D5CDD505-2E9C-101B-9397-08002B2CF9AE}" pid="7" name="MSIP_Label_8577031b-11bc-4db9-b655-7d79027ad570_ActionId">
    <vt:lpwstr>b4da8504-293a-4bd8-86b4-ed09c23c344c</vt:lpwstr>
  </property>
  <property fmtid="{D5CDD505-2E9C-101B-9397-08002B2CF9AE}" pid="8" name="MSIP_Label_8577031b-11bc-4db9-b655-7d79027ad570_ContentBits">
    <vt:lpwstr>1</vt:lpwstr>
  </property>
</Properties>
</file>