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701" r:id="rId5"/>
  </p:sldMasterIdLst>
  <p:notesMasterIdLst>
    <p:notesMasterId r:id="rId22"/>
  </p:notesMasterIdLst>
  <p:sldIdLst>
    <p:sldId id="256" r:id="rId6"/>
    <p:sldId id="272" r:id="rId7"/>
    <p:sldId id="276" r:id="rId8"/>
    <p:sldId id="277" r:id="rId9"/>
    <p:sldId id="275" r:id="rId10"/>
    <p:sldId id="278" r:id="rId11"/>
    <p:sldId id="279" r:id="rId12"/>
    <p:sldId id="280" r:id="rId13"/>
    <p:sldId id="269" r:id="rId14"/>
    <p:sldId id="281" r:id="rId15"/>
    <p:sldId id="282" r:id="rId16"/>
    <p:sldId id="283" r:id="rId17"/>
    <p:sldId id="284" r:id="rId18"/>
    <p:sldId id="285" r:id="rId19"/>
    <p:sldId id="268" r:id="rId20"/>
    <p:sldId id="273" r:id="rId21"/>
  </p:sldIdLst>
  <p:sldSz cx="12192000" cy="6858000"/>
  <p:notesSz cx="9869488" cy="14298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27DD04-985F-20A2-83BE-B643E949ECA3}" name="Karen Yeo" initials="KY" userId="S::kyeo@networkrail.co.uk::28b88e9a-8986-48d5-9099-8b431a892164" providerId="AD"/>
  <p188:author id="{444FDD1F-82F3-9888-2D75-427B74D89AA6}" name="Karen Breakspear" initials="KB" userId="S::kbreaksp@networkrail.co.uk::8e28506e-40df-4979-b96f-25612e0a34a2" providerId="AD"/>
  <p188:author id="{C226F2E5-EDA9-0223-8380-A51ED9555FCB}" name="Iain Mackenzie" initials="IM" userId="S::IMacken2@networkrail.co.uk::740b28c0-4ed0-470f-95e8-b7a5125f1b4a" providerId="AD"/>
  <p188:author id="{521FA1F2-D0F3-36BA-472E-DB4087A865A2}" name="Karen Yeo" initials="KY" userId="S::KYeo@networkrail.co.uk::28b88e9a-8986-48d5-9099-8b431a89216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00"/>
    <a:srgbClr val="E66C37"/>
    <a:srgbClr val="FF5D37"/>
    <a:srgbClr val="FF6600"/>
    <a:srgbClr val="B3E9FF"/>
    <a:srgbClr val="005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96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77" cy="717413"/>
          </a:xfrm>
          <a:prstGeom prst="rect">
            <a:avLst/>
          </a:prstGeom>
        </p:spPr>
        <p:txBody>
          <a:bodyPr vert="horz" lIns="133054" tIns="66527" rIns="133054" bIns="66527" rtlCol="0"/>
          <a:lstStyle>
            <a:lvl1pPr algn="l">
              <a:defRPr sz="17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7" cy="717413"/>
          </a:xfrm>
          <a:prstGeom prst="rect">
            <a:avLst/>
          </a:prstGeom>
        </p:spPr>
        <p:txBody>
          <a:bodyPr vert="horz" lIns="133054" tIns="66527" rIns="133054" bIns="66527" rtlCol="0"/>
          <a:lstStyle>
            <a:lvl1pPr algn="r">
              <a:defRPr sz="1700"/>
            </a:lvl1pPr>
          </a:lstStyle>
          <a:p>
            <a:fld id="{7FC5A0BD-A2F7-524E-8A6B-31CFCFCE63D8}" type="datetimeFigureOut">
              <a:rPr lang="en-GB" smtClean="0"/>
              <a:t>26/04/2024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7700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054" tIns="66527" rIns="133054" bIns="6652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949" y="6881208"/>
            <a:ext cx="7895590" cy="5630079"/>
          </a:xfrm>
          <a:prstGeom prst="rect">
            <a:avLst/>
          </a:prstGeom>
        </p:spPr>
        <p:txBody>
          <a:bodyPr vert="horz" lIns="133054" tIns="66527" rIns="133054" bIns="6652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581202"/>
            <a:ext cx="4276777" cy="717412"/>
          </a:xfrm>
          <a:prstGeom prst="rect">
            <a:avLst/>
          </a:prstGeom>
        </p:spPr>
        <p:txBody>
          <a:bodyPr vert="horz" lIns="133054" tIns="66527" rIns="133054" bIns="66527" rtlCol="0" anchor="b"/>
          <a:lstStyle>
            <a:lvl1pPr algn="l">
              <a:defRPr sz="17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0426" y="13581202"/>
            <a:ext cx="4276777" cy="717412"/>
          </a:xfrm>
          <a:prstGeom prst="rect">
            <a:avLst/>
          </a:prstGeom>
        </p:spPr>
        <p:txBody>
          <a:bodyPr vert="horz" lIns="133054" tIns="66527" rIns="133054" bIns="66527" rtlCol="0" anchor="b"/>
          <a:lstStyle>
            <a:lvl1pPr algn="r">
              <a:defRPr sz="1700"/>
            </a:lvl1pPr>
          </a:lstStyle>
          <a:p>
            <a:fld id="{96CFEFD6-C170-9C4A-AC4C-1C5AFCC604C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87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FEFD6-C170-9C4A-AC4C-1C5AFCC604C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65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C11A560-9292-AC4E-8C01-C80FEE0CC1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FDF76C-8E41-E74A-9078-ECB7911617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67414" y="5620915"/>
            <a:ext cx="2176505" cy="99362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BB4C64-7E46-9346-BB7A-83264375FD7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8486A01-54B7-5D4D-83FF-FBBE39D0CD3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2800" y="2632412"/>
            <a:ext cx="7108273" cy="524257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Subhead copy 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0404577-72A4-2E4B-AE55-38E99419B5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800" y="1167265"/>
            <a:ext cx="7108273" cy="1378709"/>
          </a:xfrm>
        </p:spPr>
        <p:txBody>
          <a:bodyPr lIns="0" tIns="0" rIns="0" bIns="0" anchor="t">
            <a:noAutofit/>
          </a:bodyPr>
          <a:lstStyle>
            <a:lvl1pPr marL="0" indent="0" algn="l">
              <a:buNone/>
              <a:defRPr sz="5000" b="1">
                <a:solidFill>
                  <a:schemeClr val="tx1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GB"/>
              <a:t>Report cover</a:t>
            </a:r>
            <a:br>
              <a:rPr lang="en-GB"/>
            </a:br>
            <a:r>
              <a:rPr lang="en-GB"/>
              <a:t>headline here</a:t>
            </a:r>
          </a:p>
        </p:txBody>
      </p:sp>
    </p:spTree>
    <p:extLst>
      <p:ext uri="{BB962C8B-B14F-4D97-AF65-F5344CB8AC3E}">
        <p14:creationId xmlns:p14="http://schemas.microsoft.com/office/powerpoint/2010/main" val="94098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C2CA211-5F6B-8A43-B9D1-9722145AF5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1620"/>
          <a:stretch/>
        </p:blipFill>
        <p:spPr>
          <a:xfrm>
            <a:off x="0" y="5597524"/>
            <a:ext cx="12192000" cy="1260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8A2EEC-904D-864A-81C0-69224F75275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B01B86-9237-1A4E-8C9D-B426DA08A9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785" y="828000"/>
            <a:ext cx="5095586" cy="633881"/>
          </a:xfrm>
        </p:spPr>
        <p:txBody>
          <a:bodyPr lIns="0" tIns="0" rIns="0" bIns="0" anchor="t">
            <a:noAutofit/>
          </a:bodyPr>
          <a:lstStyle>
            <a:lvl1pPr>
              <a:defRPr sz="4000" b="1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DCFAAA-A96B-2747-A389-14061088FB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79734" y="5369807"/>
            <a:ext cx="1756434" cy="8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1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ai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1" name="Group 20"/>
          <p:cNvGrpSpPr/>
          <p:nvPr userDrawn="1"/>
        </p:nvGrpSpPr>
        <p:grpSpPr>
          <a:xfrm>
            <a:off x="346345" y="0"/>
            <a:ext cx="413030" cy="6862274"/>
            <a:chOff x="346345" y="0"/>
            <a:chExt cx="413030" cy="6862274"/>
          </a:xfrm>
        </p:grpSpPr>
        <p:pic>
          <p:nvPicPr>
            <p:cNvPr id="22" name="Picture 2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10800000">
              <a:off x="346345" y="0"/>
              <a:ext cx="413030" cy="352757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23429" r="-2857" b="3236"/>
            <a:stretch/>
          </p:blipFill>
          <p:spPr>
            <a:xfrm rot="10800000">
              <a:off x="346345" y="3493393"/>
              <a:ext cx="413030" cy="3368881"/>
            </a:xfrm>
            <a:prstGeom prst="rect">
              <a:avLst/>
            </a:prstGeom>
          </p:spPr>
        </p:pic>
      </p:grpSp>
      <p:sp>
        <p:nvSpPr>
          <p:cNvPr id="17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729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Centre -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sp>
        <p:nvSpPr>
          <p:cNvPr id="8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" name="Group 1"/>
          <p:cNvGrpSpPr>
            <a:grpSpLocks noChangeAspect="1"/>
          </p:cNvGrpSpPr>
          <p:nvPr userDrawn="1"/>
        </p:nvGrpSpPr>
        <p:grpSpPr>
          <a:xfrm>
            <a:off x="0" y="3085472"/>
            <a:ext cx="12188080" cy="1273356"/>
            <a:chOff x="1" y="2707477"/>
            <a:chExt cx="11904616" cy="1243741"/>
          </a:xfrm>
        </p:grpSpPr>
        <p:pic>
          <p:nvPicPr>
            <p:cNvPr id="35" name="Picture 3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146282" y="1561197"/>
              <a:ext cx="1243739" cy="353630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360"/>
            <a:stretch/>
          </p:blipFill>
          <p:spPr>
            <a:xfrm rot="5400000">
              <a:off x="10634893" y="2681494"/>
              <a:ext cx="1243739" cy="129570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682585" y="1561196"/>
              <a:ext cx="1243739" cy="353630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218887" y="1561196"/>
              <a:ext cx="1243739" cy="3536302"/>
            </a:xfrm>
            <a:prstGeom prst="rect">
              <a:avLst/>
            </a:prstGeom>
          </p:spPr>
        </p:pic>
      </p:grp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73914A46-E48C-4791-BB70-79C401EB7A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14171" y="1501151"/>
            <a:ext cx="4963658" cy="4320073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6600" baseline="0">
                <a:solidFill>
                  <a:srgbClr val="0051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This is an example of a headline.</a:t>
            </a:r>
          </a:p>
        </p:txBody>
      </p:sp>
    </p:spTree>
    <p:extLst>
      <p:ext uri="{BB962C8B-B14F-4D97-AF65-F5344CB8AC3E}">
        <p14:creationId xmlns:p14="http://schemas.microsoft.com/office/powerpoint/2010/main" val="2456694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1" name="Group 20"/>
          <p:cNvGrpSpPr/>
          <p:nvPr userDrawn="1"/>
        </p:nvGrpSpPr>
        <p:grpSpPr>
          <a:xfrm>
            <a:off x="346345" y="0"/>
            <a:ext cx="413030" cy="6862274"/>
            <a:chOff x="346345" y="0"/>
            <a:chExt cx="413030" cy="6862274"/>
          </a:xfrm>
        </p:grpSpPr>
        <p:pic>
          <p:nvPicPr>
            <p:cNvPr id="22" name="Picture 2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10800000">
              <a:off x="346345" y="0"/>
              <a:ext cx="413030" cy="3527576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23429" r="-2857" b="3236"/>
            <a:stretch/>
          </p:blipFill>
          <p:spPr>
            <a:xfrm rot="10800000">
              <a:off x="346345" y="3493393"/>
              <a:ext cx="413030" cy="3368881"/>
            </a:xfrm>
            <a:prstGeom prst="rect">
              <a:avLst/>
            </a:prstGeom>
          </p:spPr>
        </p:pic>
      </p:grpSp>
      <p:sp>
        <p:nvSpPr>
          <p:cNvPr id="17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94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1" name="Group 20"/>
          <p:cNvGrpSpPr/>
          <p:nvPr userDrawn="1"/>
        </p:nvGrpSpPr>
        <p:grpSpPr>
          <a:xfrm>
            <a:off x="11431437" y="928688"/>
            <a:ext cx="413030" cy="5181555"/>
            <a:chOff x="11431437" y="928688"/>
            <a:chExt cx="413030" cy="5181555"/>
          </a:xfrm>
        </p:grpSpPr>
        <p:pic>
          <p:nvPicPr>
            <p:cNvPr id="22" name="Picture 2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23453"/>
            <a:stretch/>
          </p:blipFill>
          <p:spPr>
            <a:xfrm rot="10800000">
              <a:off x="11431437" y="928688"/>
              <a:ext cx="413030" cy="259888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39800" r="-2857" b="3236"/>
            <a:stretch/>
          </p:blipFill>
          <p:spPr>
            <a:xfrm rot="10800000">
              <a:off x="11431437" y="3493392"/>
              <a:ext cx="413030" cy="2616851"/>
            </a:xfrm>
            <a:prstGeom prst="rect">
              <a:avLst/>
            </a:prstGeom>
          </p:spPr>
        </p:pic>
      </p:grpSp>
      <p:sp>
        <p:nvSpPr>
          <p:cNvPr id="31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106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5" name="Group 24"/>
          <p:cNvGrpSpPr/>
          <p:nvPr userDrawn="1"/>
        </p:nvGrpSpPr>
        <p:grpSpPr>
          <a:xfrm>
            <a:off x="5882866" y="0"/>
            <a:ext cx="413030" cy="6862274"/>
            <a:chOff x="346345" y="0"/>
            <a:chExt cx="413030" cy="6862274"/>
          </a:xfrm>
        </p:grpSpPr>
        <p:pic>
          <p:nvPicPr>
            <p:cNvPr id="26" name="Picture 25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10800000">
              <a:off x="346345" y="0"/>
              <a:ext cx="413030" cy="352757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23429" r="-2857" b="3236"/>
            <a:stretch/>
          </p:blipFill>
          <p:spPr>
            <a:xfrm rot="10800000">
              <a:off x="346345" y="3493393"/>
              <a:ext cx="413030" cy="3368881"/>
            </a:xfrm>
            <a:prstGeom prst="rect">
              <a:avLst/>
            </a:prstGeom>
          </p:spPr>
        </p:pic>
      </p:grpSp>
      <p:sp>
        <p:nvSpPr>
          <p:cNvPr id="23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088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9408" y="5731445"/>
            <a:ext cx="12182592" cy="415480"/>
            <a:chOff x="9408" y="5628893"/>
            <a:chExt cx="12182592" cy="415480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1566681" y="4071620"/>
              <a:ext cx="413030" cy="352757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5060073" y="4071620"/>
              <a:ext cx="413030" cy="352757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8549745" y="4074070"/>
              <a:ext cx="413030" cy="352757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7" t="59610" r="-3336" b="3236"/>
            <a:stretch/>
          </p:blipFill>
          <p:spPr>
            <a:xfrm rot="5400000">
              <a:off x="11131178" y="4982927"/>
              <a:ext cx="414856" cy="1706788"/>
            </a:xfrm>
            <a:prstGeom prst="rect">
              <a:avLst/>
            </a:prstGeom>
          </p:spPr>
        </p:pic>
      </p:grpSp>
      <p:sp>
        <p:nvSpPr>
          <p:cNvPr id="15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690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il Be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9408" y="4279047"/>
            <a:ext cx="12182592" cy="415480"/>
            <a:chOff x="9408" y="5628893"/>
            <a:chExt cx="12182592" cy="415480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1566681" y="4071620"/>
              <a:ext cx="413030" cy="352757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5060073" y="4071620"/>
              <a:ext cx="413030" cy="3527576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6" t="19975" r="-2857" b="3236"/>
            <a:stretch/>
          </p:blipFill>
          <p:spPr>
            <a:xfrm rot="5400000">
              <a:off x="8549745" y="4074070"/>
              <a:ext cx="413030" cy="352757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547" t="59610" r="-3336" b="3236"/>
            <a:stretch/>
          </p:blipFill>
          <p:spPr>
            <a:xfrm rot="5400000">
              <a:off x="11131178" y="4982927"/>
              <a:ext cx="414856" cy="1706788"/>
            </a:xfrm>
            <a:prstGeom prst="rect">
              <a:avLst/>
            </a:prstGeom>
          </p:spPr>
        </p:pic>
      </p:grpSp>
      <p:sp>
        <p:nvSpPr>
          <p:cNvPr id="12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646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C314C9-3B55-D34D-BDC4-BCD834DAC5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1620"/>
          <a:stretch/>
        </p:blipFill>
        <p:spPr>
          <a:xfrm>
            <a:off x="0" y="5597524"/>
            <a:ext cx="12192000" cy="12604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9DE775-D18C-8642-B285-51FE1490AA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64239" y="5210039"/>
            <a:ext cx="2176505" cy="993622"/>
          </a:xfrm>
          <a:prstGeom prst="rect">
            <a:avLst/>
          </a:prstGeom>
        </p:spPr>
      </p:pic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BEEDFE87-1805-A845-B58D-71412E52E3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3201" y="1903599"/>
            <a:ext cx="11779250" cy="30181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GB" dirty="0"/>
              <a:t>INSERT PICTURE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2AE8-AB4F-0C45-A187-384606F9F37A}"/>
              </a:ext>
            </a:extLst>
          </p:cNvPr>
          <p:cNvSpPr/>
          <p:nvPr/>
        </p:nvSpPr>
        <p:spPr>
          <a:xfrm>
            <a:off x="203201" y="409575"/>
            <a:ext cx="11779250" cy="1494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4664680-44B2-3C41-9420-486455B3A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1285" y="199933"/>
            <a:ext cx="1724317" cy="65414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2F01E2A-6945-E241-B8EC-8BFC80AFAC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800" y="566338"/>
            <a:ext cx="8922639" cy="1200737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GB"/>
              <a:t>Divider slide</a:t>
            </a:r>
            <a:br>
              <a:rPr lang="en-GB"/>
            </a:br>
            <a:r>
              <a:rPr lang="en-GB"/>
              <a:t>headline here</a:t>
            </a:r>
          </a:p>
        </p:txBody>
      </p:sp>
    </p:spTree>
    <p:extLst>
      <p:ext uri="{BB962C8B-B14F-4D97-AF65-F5344CB8AC3E}">
        <p14:creationId xmlns:p14="http://schemas.microsoft.com/office/powerpoint/2010/main" val="394624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29BF33-DF6A-9B45-9E7B-7E75504CED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1620"/>
          <a:stretch/>
        </p:blipFill>
        <p:spPr>
          <a:xfrm>
            <a:off x="0" y="5597524"/>
            <a:ext cx="12192000" cy="1260475"/>
          </a:xfrm>
          <a:prstGeom prst="rect">
            <a:avLst/>
          </a:prstGeom>
        </p:spPr>
      </p:pic>
      <p:sp>
        <p:nvSpPr>
          <p:cNvPr id="4" name="Picture Placeholder 15">
            <a:extLst>
              <a:ext uri="{FF2B5EF4-FFF2-40B4-BE49-F238E27FC236}">
                <a16:creationId xmlns:a16="http://schemas.microsoft.com/office/drawing/2014/main" id="{BEEDFE87-1805-A845-B58D-71412E52E3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232400" y="409576"/>
            <a:ext cx="6750050" cy="451219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GB" dirty="0"/>
              <a:t>INSERT PICTURE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F01E2A-6945-E241-B8EC-8BFC80AFAC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800" y="565200"/>
            <a:ext cx="4471851" cy="1200737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GB"/>
              <a:t>Divider slide</a:t>
            </a:r>
            <a:br>
              <a:rPr lang="en-GB"/>
            </a:br>
            <a:r>
              <a:rPr lang="en-GB"/>
              <a:t>headline here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09FC29E-4CB6-FD44-9F3A-35C92F43F20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2800" y="2149593"/>
            <a:ext cx="4471851" cy="2772174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000" b="1">
                <a:solidFill>
                  <a:schemeClr val="tx1"/>
                </a:solidFill>
              </a:defRPr>
            </a:lvl1pPr>
            <a:lvl2pPr marL="204612" indent="0">
              <a:buNone/>
              <a:defRPr sz="895" b="1"/>
            </a:lvl2pPr>
            <a:lvl3pPr marL="409224" indent="0">
              <a:buNone/>
              <a:defRPr sz="806" b="1"/>
            </a:lvl3pPr>
            <a:lvl4pPr marL="613836" indent="0">
              <a:buNone/>
              <a:defRPr sz="716" b="1"/>
            </a:lvl4pPr>
            <a:lvl5pPr marL="818449" indent="0">
              <a:buNone/>
              <a:defRPr sz="716" b="1"/>
            </a:lvl5pPr>
            <a:lvl6pPr marL="1023060" indent="0">
              <a:buNone/>
              <a:defRPr sz="716" b="1"/>
            </a:lvl6pPr>
            <a:lvl7pPr marL="1227673" indent="0">
              <a:buNone/>
              <a:defRPr sz="716" b="1"/>
            </a:lvl7pPr>
            <a:lvl8pPr marL="1432285" indent="0">
              <a:buNone/>
              <a:defRPr sz="716" b="1"/>
            </a:lvl8pPr>
            <a:lvl9pPr marL="1636897" indent="0">
              <a:buNone/>
              <a:defRPr sz="716" b="1"/>
            </a:lvl9pPr>
          </a:lstStyle>
          <a:p>
            <a:pPr lvl="0"/>
            <a:r>
              <a:rPr lang="en-GB"/>
              <a:t>Click to edit subhead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815D317E-08FF-5847-9A4D-9569B259A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1285" y="199933"/>
            <a:ext cx="1724317" cy="6541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5A88D7-B0C4-924A-B135-6BCF261D9C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64239" y="5210039"/>
            <a:ext cx="2176505" cy="99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69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5AB25A-09CC-194D-B520-387CBF0C53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1692900-749E-514C-AE81-EB2A1304F5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1849" y="5619695"/>
            <a:ext cx="2173224" cy="992124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A96022D6-4245-7C4C-9C18-CC997A746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3201" y="193975"/>
            <a:ext cx="1633700" cy="613621"/>
          </a:xfrm>
          <a:prstGeom prst="rect">
            <a:avLst/>
          </a:prstGeom>
        </p:spPr>
      </p:pic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73B835A-1772-4B47-B93A-D70B61BA802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2800" y="2740143"/>
            <a:ext cx="5462400" cy="1965672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000" b="1">
                <a:solidFill>
                  <a:schemeClr val="bg1"/>
                </a:solidFill>
              </a:defRPr>
            </a:lvl1pPr>
            <a:lvl2pPr marL="204612" indent="0">
              <a:buNone/>
              <a:defRPr sz="895" b="1"/>
            </a:lvl2pPr>
            <a:lvl3pPr marL="409224" indent="0">
              <a:buNone/>
              <a:defRPr sz="806" b="1"/>
            </a:lvl3pPr>
            <a:lvl4pPr marL="613836" indent="0">
              <a:buNone/>
              <a:defRPr sz="716" b="1"/>
            </a:lvl4pPr>
            <a:lvl5pPr marL="818449" indent="0">
              <a:buNone/>
              <a:defRPr sz="716" b="1"/>
            </a:lvl5pPr>
            <a:lvl6pPr marL="1023060" indent="0">
              <a:buNone/>
              <a:defRPr sz="716" b="1"/>
            </a:lvl6pPr>
            <a:lvl7pPr marL="1227673" indent="0">
              <a:buNone/>
              <a:defRPr sz="716" b="1"/>
            </a:lvl7pPr>
            <a:lvl8pPr marL="1432285" indent="0">
              <a:buNone/>
              <a:defRPr sz="716" b="1"/>
            </a:lvl8pPr>
            <a:lvl9pPr marL="1636897" indent="0">
              <a:buNone/>
              <a:defRPr sz="716" b="1"/>
            </a:lvl9pPr>
          </a:lstStyle>
          <a:p>
            <a:pPr lvl="0"/>
            <a:r>
              <a:rPr lang="en-GB"/>
              <a:t>Click to edit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C1E204-207D-FE48-92F8-37065A5F5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800" y="1152939"/>
            <a:ext cx="9013080" cy="1479826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GB"/>
              <a:t>Divider slide</a:t>
            </a:r>
            <a:br>
              <a:rPr lang="en-GB"/>
            </a:br>
            <a:r>
              <a:rPr lang="en-GB"/>
              <a:t>headline here</a:t>
            </a:r>
          </a:p>
        </p:txBody>
      </p:sp>
    </p:spTree>
    <p:extLst>
      <p:ext uri="{BB962C8B-B14F-4D97-AF65-F5344CB8AC3E}">
        <p14:creationId xmlns:p14="http://schemas.microsoft.com/office/powerpoint/2010/main" val="2687522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4" orient="horz" pos="79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haped ima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1344358-D496-5A47-A9C2-450164E72B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5069" y="203108"/>
            <a:ext cx="1618655" cy="625567"/>
          </a:xfrm>
          <a:prstGeom prst="rect">
            <a:avLst/>
          </a:prstGeom>
        </p:spPr>
      </p:pic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2D9D44D2-DE12-7E40-BF6E-FE672C92F2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736428" y="409574"/>
            <a:ext cx="8246021" cy="6038851"/>
          </a:xfrm>
          <a:custGeom>
            <a:avLst/>
            <a:gdLst>
              <a:gd name="connsiteX0" fmla="*/ 0 w 6409339"/>
              <a:gd name="connsiteY0" fmla="*/ 0 h 6038851"/>
              <a:gd name="connsiteX1" fmla="*/ 6409339 w 6409339"/>
              <a:gd name="connsiteY1" fmla="*/ 0 h 6038851"/>
              <a:gd name="connsiteX2" fmla="*/ 6409339 w 6409339"/>
              <a:gd name="connsiteY2" fmla="*/ 6038851 h 6038851"/>
              <a:gd name="connsiteX3" fmla="*/ 0 w 6409339"/>
              <a:gd name="connsiteY3" fmla="*/ 6038851 h 6038851"/>
              <a:gd name="connsiteX4" fmla="*/ 0 w 6409339"/>
              <a:gd name="connsiteY4" fmla="*/ 0 h 6038851"/>
              <a:gd name="connsiteX0" fmla="*/ 7882 w 6417221"/>
              <a:gd name="connsiteY0" fmla="*/ 0 h 6038851"/>
              <a:gd name="connsiteX1" fmla="*/ 6417221 w 6417221"/>
              <a:gd name="connsiteY1" fmla="*/ 0 h 6038851"/>
              <a:gd name="connsiteX2" fmla="*/ 6417221 w 6417221"/>
              <a:gd name="connsiteY2" fmla="*/ 6038851 h 6038851"/>
              <a:gd name="connsiteX3" fmla="*/ 7882 w 6417221"/>
              <a:gd name="connsiteY3" fmla="*/ 6038851 h 6038851"/>
              <a:gd name="connsiteX4" fmla="*/ 0 w 6417221"/>
              <a:gd name="connsiteY4" fmla="*/ 1474405 h 6038851"/>
              <a:gd name="connsiteX5" fmla="*/ 7882 w 6417221"/>
              <a:gd name="connsiteY5" fmla="*/ 0 h 6038851"/>
              <a:gd name="connsiteX0" fmla="*/ 1836684 w 8246023"/>
              <a:gd name="connsiteY0" fmla="*/ 0 h 6038851"/>
              <a:gd name="connsiteX1" fmla="*/ 8246023 w 8246023"/>
              <a:gd name="connsiteY1" fmla="*/ 0 h 6038851"/>
              <a:gd name="connsiteX2" fmla="*/ 8246023 w 8246023"/>
              <a:gd name="connsiteY2" fmla="*/ 6038851 h 6038851"/>
              <a:gd name="connsiteX3" fmla="*/ 2 w 8246023"/>
              <a:gd name="connsiteY3" fmla="*/ 6038851 h 6038851"/>
              <a:gd name="connsiteX4" fmla="*/ 1828802 w 8246023"/>
              <a:gd name="connsiteY4" fmla="*/ 1474405 h 6038851"/>
              <a:gd name="connsiteX5" fmla="*/ 1836684 w 8246023"/>
              <a:gd name="connsiteY5" fmla="*/ 0 h 6038851"/>
              <a:gd name="connsiteX0" fmla="*/ 2027586 w 8436925"/>
              <a:gd name="connsiteY0" fmla="*/ 0 h 6382237"/>
              <a:gd name="connsiteX1" fmla="*/ 8436925 w 8436925"/>
              <a:gd name="connsiteY1" fmla="*/ 0 h 6382237"/>
              <a:gd name="connsiteX2" fmla="*/ 8436925 w 8436925"/>
              <a:gd name="connsiteY2" fmla="*/ 6038851 h 6382237"/>
              <a:gd name="connsiteX3" fmla="*/ 190904 w 8436925"/>
              <a:gd name="connsiteY3" fmla="*/ 6038851 h 6382237"/>
              <a:gd name="connsiteX4" fmla="*/ 2019704 w 8436925"/>
              <a:gd name="connsiteY4" fmla="*/ 1474405 h 6382237"/>
              <a:gd name="connsiteX5" fmla="*/ 2027586 w 8436925"/>
              <a:gd name="connsiteY5" fmla="*/ 0 h 6382237"/>
              <a:gd name="connsiteX0" fmla="*/ 1968670 w 8378009"/>
              <a:gd name="connsiteY0" fmla="*/ 0 h 6648499"/>
              <a:gd name="connsiteX1" fmla="*/ 8378009 w 8378009"/>
              <a:gd name="connsiteY1" fmla="*/ 0 h 6648499"/>
              <a:gd name="connsiteX2" fmla="*/ 8378009 w 8378009"/>
              <a:gd name="connsiteY2" fmla="*/ 6038851 h 6648499"/>
              <a:gd name="connsiteX3" fmla="*/ 131988 w 8378009"/>
              <a:gd name="connsiteY3" fmla="*/ 6038851 h 6648499"/>
              <a:gd name="connsiteX4" fmla="*/ 1960788 w 8378009"/>
              <a:gd name="connsiteY4" fmla="*/ 1474405 h 6648499"/>
              <a:gd name="connsiteX5" fmla="*/ 1968670 w 8378009"/>
              <a:gd name="connsiteY5" fmla="*/ 0 h 6648499"/>
              <a:gd name="connsiteX0" fmla="*/ 1836682 w 8246021"/>
              <a:gd name="connsiteY0" fmla="*/ 0 h 6038851"/>
              <a:gd name="connsiteX1" fmla="*/ 8246021 w 8246021"/>
              <a:gd name="connsiteY1" fmla="*/ 0 h 6038851"/>
              <a:gd name="connsiteX2" fmla="*/ 8246021 w 8246021"/>
              <a:gd name="connsiteY2" fmla="*/ 6038851 h 6038851"/>
              <a:gd name="connsiteX3" fmla="*/ 0 w 8246021"/>
              <a:gd name="connsiteY3" fmla="*/ 6038851 h 6038851"/>
              <a:gd name="connsiteX4" fmla="*/ 1828800 w 8246021"/>
              <a:gd name="connsiteY4" fmla="*/ 1474405 h 6038851"/>
              <a:gd name="connsiteX5" fmla="*/ 1836682 w 8246021"/>
              <a:gd name="connsiteY5" fmla="*/ 0 h 6038851"/>
              <a:gd name="connsiteX0" fmla="*/ 1836682 w 8246021"/>
              <a:gd name="connsiteY0" fmla="*/ 0 h 6038851"/>
              <a:gd name="connsiteX1" fmla="*/ 6579147 w 8246021"/>
              <a:gd name="connsiteY1" fmla="*/ 1 h 6038851"/>
              <a:gd name="connsiteX2" fmla="*/ 8246021 w 8246021"/>
              <a:gd name="connsiteY2" fmla="*/ 0 h 6038851"/>
              <a:gd name="connsiteX3" fmla="*/ 8246021 w 8246021"/>
              <a:gd name="connsiteY3" fmla="*/ 6038851 h 6038851"/>
              <a:gd name="connsiteX4" fmla="*/ 0 w 8246021"/>
              <a:gd name="connsiteY4" fmla="*/ 6038851 h 6038851"/>
              <a:gd name="connsiteX5" fmla="*/ 1828800 w 8246021"/>
              <a:gd name="connsiteY5" fmla="*/ 1474405 h 6038851"/>
              <a:gd name="connsiteX6" fmla="*/ 1836682 w 8246021"/>
              <a:gd name="connsiteY6" fmla="*/ 0 h 6038851"/>
              <a:gd name="connsiteX0" fmla="*/ 1836682 w 8246021"/>
              <a:gd name="connsiteY0" fmla="*/ 0 h 6038851"/>
              <a:gd name="connsiteX1" fmla="*/ 6579147 w 8246021"/>
              <a:gd name="connsiteY1" fmla="*/ 1 h 6038851"/>
              <a:gd name="connsiteX2" fmla="*/ 8246021 w 8246021"/>
              <a:gd name="connsiteY2" fmla="*/ 0 h 6038851"/>
              <a:gd name="connsiteX3" fmla="*/ 8242847 w 8246021"/>
              <a:gd name="connsiteY3" fmla="*/ 447676 h 6038851"/>
              <a:gd name="connsiteX4" fmla="*/ 8246021 w 8246021"/>
              <a:gd name="connsiteY4" fmla="*/ 6038851 h 6038851"/>
              <a:gd name="connsiteX5" fmla="*/ 0 w 8246021"/>
              <a:gd name="connsiteY5" fmla="*/ 6038851 h 6038851"/>
              <a:gd name="connsiteX6" fmla="*/ 1828800 w 8246021"/>
              <a:gd name="connsiteY6" fmla="*/ 1474405 h 6038851"/>
              <a:gd name="connsiteX7" fmla="*/ 1836682 w 8246021"/>
              <a:gd name="connsiteY7" fmla="*/ 0 h 6038851"/>
              <a:gd name="connsiteX0" fmla="*/ 1836682 w 8246021"/>
              <a:gd name="connsiteY0" fmla="*/ 0 h 6038851"/>
              <a:gd name="connsiteX1" fmla="*/ 6579147 w 8246021"/>
              <a:gd name="connsiteY1" fmla="*/ 1 h 6038851"/>
              <a:gd name="connsiteX2" fmla="*/ 8242847 w 8246021"/>
              <a:gd name="connsiteY2" fmla="*/ 447676 h 6038851"/>
              <a:gd name="connsiteX3" fmla="*/ 8246021 w 8246021"/>
              <a:gd name="connsiteY3" fmla="*/ 6038851 h 6038851"/>
              <a:gd name="connsiteX4" fmla="*/ 0 w 8246021"/>
              <a:gd name="connsiteY4" fmla="*/ 6038851 h 6038851"/>
              <a:gd name="connsiteX5" fmla="*/ 1828800 w 8246021"/>
              <a:gd name="connsiteY5" fmla="*/ 1474405 h 6038851"/>
              <a:gd name="connsiteX6" fmla="*/ 1836682 w 8246021"/>
              <a:gd name="connsiteY6" fmla="*/ 0 h 603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46021" h="6038851">
                <a:moveTo>
                  <a:pt x="1836682" y="0"/>
                </a:moveTo>
                <a:lnTo>
                  <a:pt x="6579147" y="1"/>
                </a:lnTo>
                <a:lnTo>
                  <a:pt x="8242847" y="447676"/>
                </a:lnTo>
                <a:lnTo>
                  <a:pt x="8246021" y="6038851"/>
                </a:lnTo>
                <a:lnTo>
                  <a:pt x="0" y="6038851"/>
                </a:lnTo>
                <a:cubicBezTo>
                  <a:pt x="1148256" y="4667142"/>
                  <a:pt x="1831427" y="2995887"/>
                  <a:pt x="1828800" y="1474405"/>
                </a:cubicBezTo>
                <a:cubicBezTo>
                  <a:pt x="1831427" y="982937"/>
                  <a:pt x="1834055" y="491468"/>
                  <a:pt x="18366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GB" dirty="0"/>
              <a:t>INSERT PICTURE HERE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495A8B-73D3-084A-9C64-38BE43C816B6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2800" y="2740143"/>
            <a:ext cx="4841649" cy="688857"/>
          </a:xfrm>
        </p:spPr>
        <p:txBody>
          <a:bodyPr lIns="0" tIns="0" rIns="0" bIns="0" anchor="t"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2000" b="1">
                <a:solidFill>
                  <a:schemeClr val="bg1"/>
                </a:solidFill>
              </a:defRPr>
            </a:lvl1pPr>
            <a:lvl2pPr marL="204612" indent="0">
              <a:buNone/>
              <a:defRPr sz="895" b="1"/>
            </a:lvl2pPr>
            <a:lvl3pPr marL="409224" indent="0">
              <a:buNone/>
              <a:defRPr sz="806" b="1"/>
            </a:lvl3pPr>
            <a:lvl4pPr marL="613836" indent="0">
              <a:buNone/>
              <a:defRPr sz="716" b="1"/>
            </a:lvl4pPr>
            <a:lvl5pPr marL="818449" indent="0">
              <a:buNone/>
              <a:defRPr sz="716" b="1"/>
            </a:lvl5pPr>
            <a:lvl6pPr marL="1023060" indent="0">
              <a:buNone/>
              <a:defRPr sz="716" b="1"/>
            </a:lvl6pPr>
            <a:lvl7pPr marL="1227673" indent="0">
              <a:buNone/>
              <a:defRPr sz="716" b="1"/>
            </a:lvl7pPr>
            <a:lvl8pPr marL="1432285" indent="0">
              <a:buNone/>
              <a:defRPr sz="716" b="1"/>
            </a:lvl8pPr>
            <a:lvl9pPr marL="1636897" indent="0">
              <a:buNone/>
              <a:defRPr sz="716" b="1"/>
            </a:lvl9pPr>
          </a:lstStyle>
          <a:p>
            <a:pPr lvl="0"/>
            <a:r>
              <a:rPr lang="en-GB"/>
              <a:t>Click to edit subhead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214CEDC-D9D9-8D4A-9A91-A5592CCC4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800" y="1152939"/>
            <a:ext cx="4841649" cy="1479826"/>
          </a:xfrm>
        </p:spPr>
        <p:txBody>
          <a:bodyPr lIns="0" tIns="0" rIns="0" bIns="0" anchor="t">
            <a:noAutofit/>
          </a:bodyPr>
          <a:lstStyle>
            <a:lvl1pPr>
              <a:lnSpc>
                <a:spcPct val="9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GB"/>
              <a:t>Divider slide</a:t>
            </a:r>
            <a:br>
              <a:rPr lang="en-GB"/>
            </a:br>
            <a:r>
              <a:rPr lang="en-GB"/>
              <a:t>headline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6EF27A-6374-734C-B96E-CA83ECA755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1849" y="5619695"/>
            <a:ext cx="2173224" cy="99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8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058CB66-95D2-8746-A08C-6465AE0183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1620"/>
          <a:stretch/>
        </p:blipFill>
        <p:spPr>
          <a:xfrm>
            <a:off x="0" y="5597524"/>
            <a:ext cx="12192000" cy="12604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8A2EEC-904D-864A-81C0-69224F75275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B01B86-9237-1A4E-8C9D-B426DA08A9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7785" y="828000"/>
            <a:ext cx="5095586" cy="633881"/>
          </a:xfrm>
        </p:spPr>
        <p:txBody>
          <a:bodyPr lIns="0" tIns="0" rIns="0" bIns="0" anchor="t">
            <a:noAutofit/>
          </a:bodyPr>
          <a:lstStyle>
            <a:lvl1pPr>
              <a:defRPr sz="4000" b="1"/>
            </a:lvl1pPr>
          </a:lstStyle>
          <a:p>
            <a:r>
              <a:rPr lang="en-GB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777ED-9D28-854C-BF7B-8230A9A7DA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7785" y="1820656"/>
            <a:ext cx="4313670" cy="306244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960000" algn="l"/>
              </a:tabLst>
              <a:defRPr sz="20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Main Heading	00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2415DD0-5C5E-AE44-A6FB-A38D1B96FD2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56527" y="2194978"/>
            <a:ext cx="4084928" cy="707776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729038" algn="l"/>
              </a:tabLst>
              <a:defRPr sz="16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Subheading	00</a:t>
            </a:r>
          </a:p>
          <a:p>
            <a:pPr lvl="0"/>
            <a:r>
              <a:rPr lang="en-GB"/>
              <a:t>Subheading	00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E17EDC0-0DC5-7C46-9810-71A5C63ED16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7785" y="2993675"/>
            <a:ext cx="4313670" cy="306244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960000" algn="l"/>
              </a:tabLst>
              <a:defRPr sz="20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Main Heading	00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3CF2FCB-9FCD-2849-85C2-5388E658A7D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56527" y="3367997"/>
            <a:ext cx="4084928" cy="707776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729038" algn="l"/>
              </a:tabLst>
              <a:defRPr sz="16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Subheading	00</a:t>
            </a:r>
          </a:p>
          <a:p>
            <a:pPr lvl="0"/>
            <a:r>
              <a:rPr lang="en-GB"/>
              <a:t>Subheading	00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686F69-1DE1-404D-8FC9-AA6AFFF5784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102610" y="1820656"/>
            <a:ext cx="4313670" cy="306244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960000" algn="l"/>
              </a:tabLst>
              <a:defRPr sz="20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Main Heading	00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8955CD5-D02C-494D-92E6-B7B9B62A06F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331352" y="2194978"/>
            <a:ext cx="4084928" cy="707776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729038" algn="l"/>
              </a:tabLst>
              <a:defRPr sz="16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Subheading	00</a:t>
            </a:r>
          </a:p>
          <a:p>
            <a:pPr lvl="0"/>
            <a:r>
              <a:rPr lang="en-GB"/>
              <a:t>Subheading	00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02EA084-0849-BD4A-B992-E971F714DF6E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6102610" y="2993675"/>
            <a:ext cx="4313670" cy="306244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960000" algn="l"/>
              </a:tabLst>
              <a:defRPr sz="20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Main Heading	00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B5A1F55-5EB0-924E-83AA-2EC6600750E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331352" y="3367997"/>
            <a:ext cx="4084928" cy="707776"/>
          </a:xfrm>
        </p:spPr>
        <p:txBody>
          <a:bodyPr lIns="0" tIns="0" rIns="0" bIns="0">
            <a:noAutofit/>
          </a:bodyPr>
          <a:lstStyle>
            <a:lvl1pPr marL="0" indent="0" defTabSz="360000">
              <a:spcBef>
                <a:spcPts val="0"/>
              </a:spcBef>
              <a:spcAft>
                <a:spcPts val="200"/>
              </a:spcAft>
              <a:buNone/>
              <a:tabLst>
                <a:tab pos="3729038" algn="l"/>
              </a:tabLst>
              <a:defRPr sz="1600">
                <a:solidFill>
                  <a:schemeClr val="tx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Subheading	00</a:t>
            </a:r>
          </a:p>
          <a:p>
            <a:pPr lvl="0"/>
            <a:r>
              <a:rPr lang="en-GB"/>
              <a:t>Subheading	00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2B8B94B-C39B-4C4B-A4A7-D381962E2F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79734" y="5369807"/>
            <a:ext cx="1756434" cy="8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6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F1A826-9F4F-9B46-8126-925DB0D1996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B01B86-9237-1A4E-8C9D-B426DA08A9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600" y="828000"/>
            <a:ext cx="8533230" cy="643370"/>
          </a:xfrm>
        </p:spPr>
        <p:txBody>
          <a:bodyPr lIns="0" tIns="0" rIns="0" bIns="0" anchor="t">
            <a:noAutofit/>
          </a:bodyPr>
          <a:lstStyle>
            <a:lvl1pPr>
              <a:defRPr sz="4000" b="1"/>
            </a:lvl1pPr>
          </a:lstStyle>
          <a:p>
            <a:r>
              <a:rPr lang="en-GB"/>
              <a:t>Page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777ED-9D28-854C-BF7B-8230A9A7DA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3600" y="1627200"/>
            <a:ext cx="10932925" cy="3860481"/>
          </a:xfrm>
        </p:spPr>
        <p:txBody>
          <a:bodyPr lIns="0" tIns="0" rIns="0" bIns="0">
            <a:noAutofit/>
          </a:bodyPr>
          <a:lstStyle>
            <a:lvl1pPr marL="180000" indent="-180000">
              <a:defRPr sz="2000"/>
            </a:lvl1pPr>
            <a:lvl2pPr marL="360000" indent="-180000">
              <a:defRPr sz="2000"/>
            </a:lvl2pPr>
            <a:lvl3pPr marL="540000" indent="-180000">
              <a:defRPr sz="2000"/>
            </a:lvl3pPr>
            <a:lvl4pPr marL="720000" indent="-180000">
              <a:defRPr sz="2000"/>
            </a:lvl4pPr>
            <a:lvl5pPr>
              <a:defRPr sz="1600"/>
            </a:lvl5pPr>
          </a:lstStyle>
          <a:p>
            <a:pPr lvl="0"/>
            <a:r>
              <a:rPr lang="en-GB"/>
              <a:t>Click to edit body copy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8A9657-B0E7-B947-8DB5-38EEF0DB71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9734" y="5779511"/>
            <a:ext cx="1756434" cy="8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52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706BFB-0736-8148-A994-AABE7C7647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81620"/>
          <a:stretch/>
        </p:blipFill>
        <p:spPr>
          <a:xfrm>
            <a:off x="0" y="5597524"/>
            <a:ext cx="12192000" cy="1260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F1A826-9F4F-9B46-8126-925DB0D199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B01B86-9237-1A4E-8C9D-B426DA08A9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600" y="828000"/>
            <a:ext cx="8533230" cy="643370"/>
          </a:xfrm>
        </p:spPr>
        <p:txBody>
          <a:bodyPr lIns="0" tIns="0" rIns="0" bIns="0" anchor="t">
            <a:noAutofit/>
          </a:bodyPr>
          <a:lstStyle>
            <a:lvl1pPr>
              <a:defRPr sz="4000" b="1"/>
            </a:lvl1pPr>
          </a:lstStyle>
          <a:p>
            <a:r>
              <a:rPr lang="en-GB"/>
              <a:t>Page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777ED-9D28-854C-BF7B-8230A9A7DAA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3600" y="1627200"/>
            <a:ext cx="10932925" cy="4112588"/>
          </a:xfrm>
        </p:spPr>
        <p:txBody>
          <a:bodyPr lIns="0" tIns="0" rIns="0" bIns="0">
            <a:noAutofit/>
          </a:bodyPr>
          <a:lstStyle>
            <a:lvl1pPr marL="180000" indent="-180000">
              <a:defRPr sz="2000"/>
            </a:lvl1pPr>
            <a:lvl2pPr marL="360000" indent="-180000">
              <a:defRPr sz="2000"/>
            </a:lvl2pPr>
            <a:lvl3pPr marL="540000" indent="-180000">
              <a:defRPr sz="2000"/>
            </a:lvl3pPr>
            <a:lvl4pPr marL="720000" indent="-180000">
              <a:defRPr sz="2000"/>
            </a:lvl4pPr>
            <a:lvl5pPr>
              <a:defRPr sz="1600"/>
            </a:lvl5pPr>
          </a:lstStyle>
          <a:p>
            <a:pPr lvl="0"/>
            <a:r>
              <a:rPr lang="en-GB"/>
              <a:t>Click to edit body copy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835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80C82B9-9225-FB46-B072-713917853C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80" y="12700"/>
            <a:ext cx="1985319" cy="9114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686375-CB82-C541-8833-0FD5252864F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600" y="828000"/>
            <a:ext cx="8441740" cy="508433"/>
          </a:xfrm>
        </p:spPr>
        <p:txBody>
          <a:bodyPr lIns="0" tIns="0" rIns="0" bIns="0" anchor="t">
            <a:no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Page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EBFA6-A2B3-1740-A859-F929F24AC9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3600" y="1627200"/>
            <a:ext cx="5157787" cy="366036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subhead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6DD9EB-E5F4-E54C-B5D0-8D5C43495A5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" y="2004791"/>
            <a:ext cx="5157787" cy="3481609"/>
          </a:xfrm>
        </p:spPr>
        <p:txBody>
          <a:bodyPr lIns="0" tIns="0" rIns="0" bIns="0">
            <a:noAutofit/>
          </a:bodyPr>
          <a:lstStyle>
            <a:lvl1pPr marL="180000" indent="-180000">
              <a:defRPr sz="2000"/>
            </a:lvl1pPr>
            <a:lvl2pPr marL="360000" indent="-180000">
              <a:defRPr sz="2000"/>
            </a:lvl2pPr>
            <a:lvl3pPr marL="540000" indent="-180000">
              <a:defRPr sz="2000"/>
            </a:lvl3pPr>
            <a:lvl4pPr marL="720000" indent="-180000"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body copy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B1B87E-0263-8C4B-8942-3BA4442C87C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096000" y="1627200"/>
            <a:ext cx="5462400" cy="366036"/>
          </a:xfrm>
        </p:spPr>
        <p:txBody>
          <a:bodyPr lIns="0" tIns="0" rIns="0" bIns="0" anchor="t"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subhead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D111F8-2D16-6F43-A5D5-79806BB3774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096000" y="2004791"/>
            <a:ext cx="5462400" cy="3481609"/>
          </a:xfrm>
        </p:spPr>
        <p:txBody>
          <a:bodyPr lIns="0" tIns="0" rIns="0" bIns="0">
            <a:noAutofit/>
          </a:bodyPr>
          <a:lstStyle>
            <a:lvl1pPr marL="180000" indent="-180000">
              <a:defRPr sz="2000"/>
            </a:lvl1pPr>
            <a:lvl2pPr marL="360000" indent="-180000">
              <a:defRPr sz="2000"/>
            </a:lvl2pPr>
            <a:lvl3pPr marL="540000" indent="-180000">
              <a:defRPr sz="2000"/>
            </a:lvl3pPr>
            <a:lvl4pPr marL="720000" indent="-180000">
              <a:defRPr sz="2000"/>
            </a:lvl4pPr>
            <a:lvl5pPr>
              <a:defRPr sz="2000"/>
            </a:lvl5pPr>
          </a:lstStyle>
          <a:p>
            <a:pPr lvl="0"/>
            <a:r>
              <a:rPr lang="en-GB"/>
              <a:t>Click to edit body copy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79C2F-6B12-144D-8398-76E29E3A89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9734" y="5779511"/>
            <a:ext cx="1756434" cy="8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4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B5F402-B27A-B94A-BA5C-20757AB3C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949" y="365125"/>
            <a:ext cx="109505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D9F65-AD38-0343-88C5-58AB07696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949" y="1825625"/>
            <a:ext cx="109505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A847F29C-D78C-4C44-91DE-ECCC18475586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304589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74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8">
          <p15:clr>
            <a:srgbClr val="F26B43"/>
          </p15:clr>
        </p15:guide>
        <p15:guide id="4" orient="horz" pos="791">
          <p15:clr>
            <a:srgbClr val="F26B43"/>
          </p15:clr>
        </p15:guide>
        <p15:guide id="5" pos="7286">
          <p15:clr>
            <a:srgbClr val="F26B43"/>
          </p15:clr>
        </p15:guide>
        <p15:guide id="6" orient="horz" pos="3456">
          <p15:clr>
            <a:srgbClr val="F26B43"/>
          </p15:clr>
        </p15:guide>
        <p15:guide id="8" pos="7420">
          <p15:clr>
            <a:srgbClr val="F26B43"/>
          </p15:clr>
        </p15:guide>
        <p15:guide id="9" pos="7548">
          <p15:clr>
            <a:srgbClr val="F26B43"/>
          </p15:clr>
        </p15:guide>
        <p15:guide id="10" orient="horz" pos="258">
          <p15:clr>
            <a:srgbClr val="F26B43"/>
          </p15:clr>
        </p15:guide>
        <p15:guide id="11" orient="horz" pos="4062">
          <p15:clr>
            <a:srgbClr val="F26B43"/>
          </p15:clr>
        </p15:guide>
        <p15:guide id="12" pos="258">
          <p15:clr>
            <a:srgbClr val="F26B43"/>
          </p15:clr>
        </p15:guide>
        <p15:guide id="13" pos="128">
          <p15:clr>
            <a:srgbClr val="F26B43"/>
          </p15:clr>
        </p15:guide>
        <p15:guide id="14" pos="888">
          <p15:clr>
            <a:srgbClr val="F26B43"/>
          </p15:clr>
        </p15:guide>
        <p15:guide id="15" orient="horz" pos="38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4028B7B-11F0-4B21-9921-6AC4570BEF2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0" y="0"/>
            <a:ext cx="1985319" cy="911499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87B6480D-97D3-4468-A736-594677F85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2443" y="6532802"/>
            <a:ext cx="850268" cy="184192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29EAAAC-928A-40C1-AC39-D34FD1799CA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20E629-38C3-49E6-8411-165FE28F0FB3}"/>
              </a:ext>
            </a:extLst>
          </p:cNvPr>
          <p:cNvSpPr/>
          <p:nvPr userDrawn="1"/>
        </p:nvSpPr>
        <p:spPr>
          <a:xfrm>
            <a:off x="1960" y="-2006571"/>
            <a:ext cx="12188080" cy="1895095"/>
          </a:xfrm>
          <a:prstGeom prst="rect">
            <a:avLst/>
          </a:prstGeom>
          <a:solidFill>
            <a:srgbClr val="0051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800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USER NOTE: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you want to copy content in from another deck you will need to change the background layout.  </a:t>
            </a:r>
          </a:p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do this:</a:t>
            </a:r>
          </a:p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cut and paste your content into the slide deck</a:t>
            </a:r>
          </a:p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right-click and hover over the ‘layout’ option on the drop-down menu</a:t>
            </a:r>
          </a:p>
          <a:p>
            <a:pPr marL="7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select one of the track-based backgrounds available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MSIPCMContentMarking" descr="{&quot;HashCode&quot;:-1288984879,&quot;Placement&quot;:&quot;Header&quot;,&quot;Top&quot;:0.0,&quot;Left&quot;:451.105438,&quot;SlideWidth&quot;:960,&quot;SlideHeight&quot;:540}">
            <a:extLst>
              <a:ext uri="{FF2B5EF4-FFF2-40B4-BE49-F238E27FC236}">
                <a16:creationId xmlns:a16="http://schemas.microsoft.com/office/drawing/2014/main" id="{4A999BEB-60E0-45B8-9B05-AE30A915CF42}"/>
              </a:ext>
            </a:extLst>
          </p:cNvPr>
          <p:cNvSpPr txBox="1"/>
          <p:nvPr userDrawn="1"/>
        </p:nvSpPr>
        <p:spPr>
          <a:xfrm>
            <a:off x="5729039" y="0"/>
            <a:ext cx="73392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sz="1000" dirty="0">
                <a:solidFill>
                  <a:srgbClr val="000000"/>
                </a:solidFill>
                <a:latin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30197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5" r:id="rId2"/>
    <p:sldLayoutId id="2147483708" r:id="rId3"/>
    <p:sldLayoutId id="2147483709" r:id="rId4"/>
    <p:sldLayoutId id="2147483714" r:id="rId5"/>
    <p:sldLayoutId id="214748371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65">
          <p15:clr>
            <a:srgbClr val="F26B43"/>
          </p15:clr>
        </p15:guide>
        <p15:guide id="2" pos="74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228BB5-AE21-3243-BC1A-B76946B50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7821" y="600916"/>
            <a:ext cx="10744636" cy="1378709"/>
          </a:xfrm>
        </p:spPr>
        <p:txBody>
          <a:bodyPr/>
          <a:lstStyle/>
          <a:p>
            <a:r>
              <a:rPr lang="en-GB" dirty="0"/>
              <a:t>Western Route</a:t>
            </a:r>
          </a:p>
          <a:p>
            <a:r>
              <a:rPr lang="en-GB" dirty="0"/>
              <a:t>Sunday On Time performance  - 2 track overview</a:t>
            </a:r>
          </a:p>
          <a:p>
            <a:r>
              <a:rPr lang="en-GB" sz="2800" dirty="0"/>
              <a:t>Clare Birt </a:t>
            </a:r>
          </a:p>
          <a:p>
            <a:r>
              <a:rPr lang="en-GB" sz="2800" dirty="0"/>
              <a:t>26</a:t>
            </a:r>
            <a:r>
              <a:rPr lang="en-GB" sz="2800" baseline="30000" dirty="0"/>
              <a:t>th</a:t>
            </a:r>
            <a:r>
              <a:rPr lang="en-GB" sz="2800" dirty="0"/>
              <a:t> April 2024</a:t>
            </a:r>
          </a:p>
        </p:txBody>
      </p:sp>
    </p:spTree>
    <p:extLst>
      <p:ext uri="{BB962C8B-B14F-4D97-AF65-F5344CB8AC3E}">
        <p14:creationId xmlns:p14="http://schemas.microsoft.com/office/powerpoint/2010/main" val="224102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 summary – GWR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67B7C6-B88F-1C08-C50B-848AF9DF7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732" y="751257"/>
            <a:ext cx="7536124" cy="4963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1027F5-8383-F38A-9F1A-273BDF1EC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03" y="751257"/>
            <a:ext cx="3926105" cy="431871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68BED8-3EC1-17DC-58AB-D177EE23B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3590" y="5401817"/>
            <a:ext cx="1866180" cy="70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99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 summary – Elizabeth 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F6ACFD-5685-FCA4-6ED7-8E6E6F080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579" y="830423"/>
            <a:ext cx="7211678" cy="51600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422B13-5DA8-12AF-9610-CC847C95D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231" y="5422175"/>
            <a:ext cx="1948348" cy="6778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51B4BA-10AB-1067-2200-30655687E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03" y="830423"/>
            <a:ext cx="4023509" cy="438107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520631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 summary – HEX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92821-0308-12CE-FC0B-D5B715782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406" y="5541443"/>
            <a:ext cx="1748846" cy="6120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24908E-033A-B5CA-C187-0FB1486BF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72" y="689434"/>
            <a:ext cx="4217380" cy="452596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397243-A065-EEE2-9C1A-A3E3DE21A8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155" y="828092"/>
            <a:ext cx="7442862" cy="520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9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 summary – main line block 2 track days against average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3187BD-5F6F-AE12-DA3E-537C1D26A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03" y="829925"/>
            <a:ext cx="10135946" cy="561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22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 summary – relief line block 2 track days against average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4B3207-2354-A487-7011-4934CE86D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77" y="773293"/>
            <a:ext cx="10685106" cy="565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225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973D4-5B11-7449-331F-367E8AE2E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09" y="423188"/>
            <a:ext cx="6290251" cy="633881"/>
          </a:xfrm>
        </p:spPr>
        <p:txBody>
          <a:bodyPr/>
          <a:lstStyle/>
          <a:p>
            <a:r>
              <a:rPr lang="en-GB" dirty="0"/>
              <a:t>Excluded days by operator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03347-32B1-0055-44D8-E81233ABC706}"/>
              </a:ext>
            </a:extLst>
          </p:cNvPr>
          <p:cNvSpPr txBox="1"/>
          <p:nvPr/>
        </p:nvSpPr>
        <p:spPr>
          <a:xfrm>
            <a:off x="446809" y="1160145"/>
            <a:ext cx="597911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Each Operator has been evaluated against their overall On Time performance for each origin / destination pair. This has resulted in;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August, 10</a:t>
            </a:r>
            <a:r>
              <a:rPr lang="en-GB" baseline="30000" dirty="0"/>
              <a:t>th</a:t>
            </a:r>
            <a:r>
              <a:rPr lang="en-GB" dirty="0"/>
              <a:t> September and 5</a:t>
            </a:r>
            <a:r>
              <a:rPr lang="en-GB" baseline="30000" dirty="0"/>
              <a:t>th</a:t>
            </a:r>
            <a:r>
              <a:rPr lang="en-GB" dirty="0"/>
              <a:t> November being excluded for </a:t>
            </a:r>
            <a:r>
              <a:rPr lang="en-GB" b="1" dirty="0"/>
              <a:t>all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June and 3</a:t>
            </a:r>
            <a:r>
              <a:rPr lang="en-GB" baseline="30000" dirty="0"/>
              <a:t>rd</a:t>
            </a:r>
            <a:r>
              <a:rPr lang="en-GB" dirty="0"/>
              <a:t> September being excluded for </a:t>
            </a:r>
            <a:r>
              <a:rPr lang="en-GB" b="1" dirty="0"/>
              <a:t>GWR &amp; HEX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30</a:t>
            </a:r>
            <a:r>
              <a:rPr lang="en-GB" baseline="30000" dirty="0"/>
              <a:t>Th</a:t>
            </a:r>
            <a:r>
              <a:rPr lang="en-GB" dirty="0"/>
              <a:t> July excluded for </a:t>
            </a:r>
            <a:r>
              <a:rPr lang="en-GB" b="1" dirty="0"/>
              <a:t>Elizabeth Line &amp; HEX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July  and 24</a:t>
            </a:r>
            <a:r>
              <a:rPr lang="en-GB" baseline="30000" dirty="0"/>
              <a:t>th</a:t>
            </a:r>
            <a:r>
              <a:rPr lang="en-GB" dirty="0"/>
              <a:t> September excluded for </a:t>
            </a:r>
            <a:r>
              <a:rPr lang="en-GB" b="1" dirty="0"/>
              <a:t>HEX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18</a:t>
            </a:r>
            <a:r>
              <a:rPr lang="en-GB" baseline="30000" dirty="0"/>
              <a:t>th</a:t>
            </a:r>
            <a:r>
              <a:rPr lang="en-GB" dirty="0"/>
              <a:t> June and 23</a:t>
            </a:r>
            <a:r>
              <a:rPr lang="en-GB" baseline="30000" dirty="0"/>
              <a:t>rd</a:t>
            </a:r>
            <a:r>
              <a:rPr lang="en-GB" dirty="0"/>
              <a:t> July excluded for </a:t>
            </a:r>
            <a:r>
              <a:rPr lang="en-GB" b="1" dirty="0"/>
              <a:t>GWR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21</a:t>
            </a:r>
            <a:r>
              <a:rPr lang="en-GB" baseline="30000" dirty="0"/>
              <a:t>st</a:t>
            </a:r>
            <a:r>
              <a:rPr lang="en-GB" dirty="0"/>
              <a:t> May, 28</a:t>
            </a:r>
            <a:r>
              <a:rPr lang="en-GB" baseline="30000" dirty="0"/>
              <a:t>th</a:t>
            </a:r>
            <a:r>
              <a:rPr lang="en-GB" dirty="0"/>
              <a:t> May and 22</a:t>
            </a:r>
            <a:r>
              <a:rPr lang="en-GB" baseline="30000" dirty="0"/>
              <a:t>nd</a:t>
            </a:r>
            <a:r>
              <a:rPr lang="en-GB" dirty="0"/>
              <a:t> October excluded for </a:t>
            </a:r>
            <a:r>
              <a:rPr lang="en-GB" b="1" dirty="0"/>
              <a:t>Elizabeth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29</a:t>
            </a:r>
            <a:r>
              <a:rPr lang="en-GB" baseline="30000" dirty="0"/>
              <a:t>th</a:t>
            </a:r>
            <a:r>
              <a:rPr lang="en-GB" dirty="0"/>
              <a:t> October excluded for </a:t>
            </a:r>
            <a:r>
              <a:rPr lang="en-GB" b="1" dirty="0"/>
              <a:t>GWR &amp; Elizabeth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 Appendix slide for list of incidents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D3A173-63B3-2B3B-5EAF-7F2CDB87F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674059"/>
            <a:ext cx="5029200" cy="563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308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9D8B-DBA6-F85A-9DDF-D5F36374F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136" y="212181"/>
            <a:ext cx="7620476" cy="529604"/>
          </a:xfrm>
        </p:spPr>
        <p:txBody>
          <a:bodyPr/>
          <a:lstStyle/>
          <a:p>
            <a:r>
              <a:rPr lang="en-GB" dirty="0"/>
              <a:t>Incidents on excluded days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1EF434-DFA5-F210-2E63-8938B2F23F5B}"/>
              </a:ext>
            </a:extLst>
          </p:cNvPr>
          <p:cNvSpPr txBox="1"/>
          <p:nvPr/>
        </p:nvSpPr>
        <p:spPr>
          <a:xfrm>
            <a:off x="757028" y="741785"/>
            <a:ext cx="110337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21</a:t>
            </a:r>
            <a:r>
              <a:rPr lang="en-GB" sz="1600" baseline="30000" dirty="0"/>
              <a:t>st</a:t>
            </a:r>
            <a:r>
              <a:rPr lang="en-GB" sz="1600" dirty="0"/>
              <a:t> May – Newbury – Southcote TSR, Signal failure Hayes and Harlington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28</a:t>
            </a:r>
            <a:r>
              <a:rPr lang="en-GB" sz="1600" baseline="30000" dirty="0"/>
              <a:t>th</a:t>
            </a:r>
            <a:r>
              <a:rPr lang="en-GB" sz="1600" dirty="0"/>
              <a:t> May – Overtime at Reading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11</a:t>
            </a:r>
            <a:r>
              <a:rPr lang="en-GB" sz="1600" baseline="30000" dirty="0"/>
              <a:t>th</a:t>
            </a:r>
            <a:r>
              <a:rPr lang="en-GB" sz="1600" dirty="0"/>
              <a:t> June – 2 track  - CAT speeds – Didcot North Jn to Oxford, Slough to Maidenhead, Twyford – Goring, Reading (3.3k delay) and Didcot Parkway Axle counter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18</a:t>
            </a:r>
            <a:r>
              <a:rPr lang="en-GB" sz="1600" baseline="30000" dirty="0"/>
              <a:t>th</a:t>
            </a:r>
            <a:r>
              <a:rPr lang="en-GB" sz="1600" dirty="0"/>
              <a:t> June – Technical fleet issue Slough to Airport 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25</a:t>
            </a:r>
            <a:r>
              <a:rPr lang="en-GB" sz="1600" baseline="30000" dirty="0"/>
              <a:t>th</a:t>
            </a:r>
            <a:r>
              <a:rPr lang="en-GB" sz="1600" dirty="0"/>
              <a:t> June – points failures Taunton and East Somerset 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16</a:t>
            </a:r>
            <a:r>
              <a:rPr lang="en-GB" sz="1600" baseline="30000" dirty="0"/>
              <a:t>th</a:t>
            </a:r>
            <a:r>
              <a:rPr lang="en-GB" sz="1600" dirty="0"/>
              <a:t> July – track defect Heywood Rd Jn, signal failure </a:t>
            </a:r>
            <a:r>
              <a:rPr lang="en-GB" sz="1600" dirty="0" err="1"/>
              <a:t>Cogload</a:t>
            </a:r>
            <a:r>
              <a:rPr lang="en-GB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23</a:t>
            </a:r>
            <a:r>
              <a:rPr lang="en-GB" sz="1600" baseline="30000" dirty="0"/>
              <a:t>rd</a:t>
            </a:r>
            <a:r>
              <a:rPr lang="en-GB" sz="1600" dirty="0"/>
              <a:t> July – train fault Moreton In Marsh , level crossing failure Newbury / </a:t>
            </a:r>
            <a:r>
              <a:rPr lang="en-GB" sz="1600" dirty="0" err="1"/>
              <a:t>Bedwyn</a:t>
            </a:r>
            <a:r>
              <a:rPr lang="en-GB" sz="1600" dirty="0"/>
              <a:t>, Pantograph issue at </a:t>
            </a:r>
            <a:r>
              <a:rPr lang="en-GB" sz="1600" dirty="0" err="1"/>
              <a:t>Padd</a:t>
            </a:r>
            <a:r>
              <a:rPr lang="en-GB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30</a:t>
            </a:r>
            <a:r>
              <a:rPr lang="en-GB" sz="1600" baseline="30000" dirty="0"/>
              <a:t>th</a:t>
            </a:r>
            <a:r>
              <a:rPr lang="en-GB" sz="1600" dirty="0"/>
              <a:t> July – Technical fleet (ETCS issue) Elizabeth Line at Airport Jn to Heathrow Tunnel 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20</a:t>
            </a:r>
            <a:r>
              <a:rPr lang="en-GB" sz="1600" baseline="30000" dirty="0"/>
              <a:t>th</a:t>
            </a:r>
            <a:r>
              <a:rPr lang="en-GB" sz="1600" dirty="0"/>
              <a:t> August – OLE defect Southall – Hayes &amp; Harlington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3</a:t>
            </a:r>
            <a:r>
              <a:rPr lang="en-GB" sz="1600" baseline="30000" dirty="0"/>
              <a:t>rd</a:t>
            </a:r>
            <a:r>
              <a:rPr lang="en-GB" sz="1600" dirty="0"/>
              <a:t> September – possession overrun – Southall and panel failure - Swindon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10</a:t>
            </a:r>
            <a:r>
              <a:rPr lang="en-GB" sz="1600" baseline="30000" dirty="0"/>
              <a:t>th</a:t>
            </a:r>
            <a:r>
              <a:rPr lang="en-GB" sz="1600" dirty="0"/>
              <a:t> September – Twyford – Maidenhead bump report and OLE defect  Slough to Maiden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15</a:t>
            </a:r>
            <a:r>
              <a:rPr lang="en-GB" sz="1600" baseline="30000" dirty="0"/>
              <a:t>th</a:t>
            </a:r>
            <a:r>
              <a:rPr lang="en-GB" sz="1600" dirty="0"/>
              <a:t> October - 2 track – Train fault Swindon, Bridge structure – single track at Clink RD Jn to Whatley, track circuit failure Lavington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22</a:t>
            </a:r>
            <a:r>
              <a:rPr lang="en-GB" sz="1600" baseline="30000" dirty="0"/>
              <a:t>nd</a:t>
            </a:r>
            <a:r>
              <a:rPr lang="en-GB" sz="1600" dirty="0"/>
              <a:t> October Issues in West – Filton Abbey Wood trespass, GU fault GWR, trespass Bradford Jn to Westbury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29</a:t>
            </a:r>
            <a:r>
              <a:rPr lang="en-GB" sz="1600" baseline="30000" dirty="0"/>
              <a:t>th</a:t>
            </a:r>
            <a:r>
              <a:rPr lang="en-GB" sz="1600" dirty="0"/>
              <a:t> October – Trespass at </a:t>
            </a:r>
            <a:r>
              <a:rPr lang="en-GB" sz="1600" dirty="0" err="1"/>
              <a:t>Lostwithiel</a:t>
            </a:r>
            <a:r>
              <a:rPr lang="en-GB" sz="1600" dirty="0"/>
              <a:t> and Reading West , Technical fleet – smoke alarm between Maidenhead &amp; Twyford and police on train at Paignton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5</a:t>
            </a:r>
            <a:r>
              <a:rPr lang="en-GB" sz="1600" baseline="30000" dirty="0"/>
              <a:t>th</a:t>
            </a:r>
            <a:r>
              <a:rPr lang="en-GB" sz="1600" dirty="0"/>
              <a:t>  November – Twyford – Maidenhead axle counter failure and technical fleet issue Bristol</a:t>
            </a:r>
          </a:p>
        </p:txBody>
      </p:sp>
    </p:spTree>
    <p:extLst>
      <p:ext uri="{BB962C8B-B14F-4D97-AF65-F5344CB8AC3E}">
        <p14:creationId xmlns:p14="http://schemas.microsoft.com/office/powerpoint/2010/main" val="235028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Time-3 summary – GWR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FA8AAC-06AA-5031-CF69-BFC923C97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896" y="822105"/>
            <a:ext cx="4082084" cy="446139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CD6979-216C-1679-B04F-0C9C508A9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168" y="863492"/>
            <a:ext cx="6504783" cy="50487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0A5580-EA90-FA13-CE2F-F13348226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5938" y="5481921"/>
            <a:ext cx="1770173" cy="66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60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Time-3 summary – Elizabeth 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A69CF6-5779-271E-51F5-8C10357F1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677" y="5516077"/>
            <a:ext cx="1926240" cy="674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619E87-132D-91A8-E87E-71B4A9C31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7" y="743502"/>
            <a:ext cx="3959450" cy="457721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050BA2-2EFD-65DE-2DD1-4CD0327B3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264" y="743502"/>
            <a:ext cx="7071360" cy="531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97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Time-3 summary – HEX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00A142-D309-684E-643A-24E4F35F7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943" y="5394150"/>
            <a:ext cx="1951964" cy="6825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608845-E538-34BE-EA34-FA1A2F162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061" y="960292"/>
            <a:ext cx="7422505" cy="49374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5ABBCD-A476-242A-443F-CB558B47F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60" y="960292"/>
            <a:ext cx="3967599" cy="426906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94234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Time-3 summary – main line block 2 track days against average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A3BF5F-CE76-8D41-17D2-016149969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57" y="795337"/>
            <a:ext cx="11357880" cy="557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2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D770-B2B0-D860-9911-FBF68F37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03" y="289352"/>
            <a:ext cx="11013023" cy="633881"/>
          </a:xfrm>
        </p:spPr>
        <p:txBody>
          <a:bodyPr/>
          <a:lstStyle/>
          <a:p>
            <a:r>
              <a:rPr lang="en-GB" sz="3000" dirty="0"/>
              <a:t>On Time-3 summary – relief line block 2 track days against average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C8F637-BA42-DB2B-17CE-E8DBB94DF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44" y="726442"/>
            <a:ext cx="11165356" cy="569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0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9FB900-E57F-6F3B-5973-4BF368DD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1" y="2446020"/>
            <a:ext cx="6760164" cy="3685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AFB980-B993-2856-52D7-2386E39B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35" y="456525"/>
            <a:ext cx="8520880" cy="633881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March 2024 – Main line block –T-3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370790-412C-CA57-6F88-013D0CA2B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872" y="1295773"/>
            <a:ext cx="6141720" cy="94488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8A9C4CD-F5E1-7A7C-224F-4F64DC2ECFFA}"/>
              </a:ext>
            </a:extLst>
          </p:cNvPr>
          <p:cNvSpPr/>
          <p:nvPr/>
        </p:nvSpPr>
        <p:spPr>
          <a:xfrm>
            <a:off x="3667126" y="2947988"/>
            <a:ext cx="1195387" cy="2424113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ED98DCB-2262-4912-233F-2E9993BB3B4F}"/>
              </a:ext>
            </a:extLst>
          </p:cNvPr>
          <p:cNvSpPr/>
          <p:nvPr/>
        </p:nvSpPr>
        <p:spPr>
          <a:xfrm>
            <a:off x="5248276" y="3024187"/>
            <a:ext cx="585787" cy="2271713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37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B980-B993-2856-52D7-2386E39B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72" y="456525"/>
            <a:ext cx="8520880" cy="633881"/>
          </a:xfrm>
        </p:spPr>
        <p:txBody>
          <a:bodyPr/>
          <a:lstStyle/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March 2024 – Relief line block – T-3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F52350-5EDB-D0AD-948A-131C4260B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228" y="2514084"/>
            <a:ext cx="7216053" cy="3693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DC4BC4-E5EC-8D70-5C6E-2ECDD9824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265" y="1223010"/>
            <a:ext cx="6141720" cy="94488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CCB647C4-6353-AFBB-C7B0-3F59CCF6EA5C}"/>
              </a:ext>
            </a:extLst>
          </p:cNvPr>
          <p:cNvSpPr/>
          <p:nvPr/>
        </p:nvSpPr>
        <p:spPr>
          <a:xfrm>
            <a:off x="3124201" y="2909888"/>
            <a:ext cx="1195387" cy="2424113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89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6373DC-657C-C4C5-319F-65134823D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4144122768"/>
      </p:ext>
    </p:extLst>
  </p:cSld>
  <p:clrMapOvr>
    <a:masterClrMapping/>
  </p:clrMapOvr>
</p:sld>
</file>

<file path=ppt/theme/theme1.xml><?xml version="1.0" encoding="utf-8"?>
<a:theme xmlns:a="http://schemas.openxmlformats.org/drawingml/2006/main" name="NET W+W L N">
  <a:themeElements>
    <a:clrScheme name="NET W+W">
      <a:dk1>
        <a:srgbClr val="005171"/>
      </a:dk1>
      <a:lt1>
        <a:srgbClr val="FFFFFF"/>
      </a:lt1>
      <a:dk2>
        <a:srgbClr val="4E9643"/>
      </a:dk2>
      <a:lt2>
        <a:srgbClr val="FFFFFF"/>
      </a:lt2>
      <a:accent1>
        <a:srgbClr val="E35100"/>
      </a:accent1>
      <a:accent2>
        <a:srgbClr val="8DC055"/>
      </a:accent2>
      <a:accent3>
        <a:srgbClr val="C94578"/>
      </a:accent3>
      <a:accent4>
        <a:srgbClr val="005171"/>
      </a:accent4>
      <a:accent5>
        <a:srgbClr val="E35100"/>
      </a:accent5>
      <a:accent6>
        <a:srgbClr val="41287F"/>
      </a:accent6>
      <a:hlink>
        <a:srgbClr val="0669A3"/>
      </a:hlink>
      <a:folHlink>
        <a:srgbClr val="AE174D"/>
      </a:folHlink>
    </a:clrScheme>
    <a:fontScheme name="Network">
      <a:majorFont>
        <a:latin typeface="Network Rai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Network Rai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1203D84A-9757-7C4B-8CF1-2F48893F7C65}" vid="{DB89F2B1-CDBB-E040-BAEA-BBCF75F3031C}"/>
    </a:ext>
  </a:extLst>
</a:theme>
</file>

<file path=ppt/theme/theme2.xml><?xml version="1.0" encoding="utf-8"?>
<a:theme xmlns:a="http://schemas.openxmlformats.org/drawingml/2006/main" name="1_Office Theme">
  <a:themeElements>
    <a:clrScheme name="Network Rail">
      <a:dk1>
        <a:sysClr val="windowText" lastClr="000000"/>
      </a:dk1>
      <a:lt1>
        <a:sysClr val="window" lastClr="FFFFFF"/>
      </a:lt1>
      <a:dk2>
        <a:srgbClr val="005172"/>
      </a:dk2>
      <a:lt2>
        <a:srgbClr val="E7E6E6"/>
      </a:lt2>
      <a:accent1>
        <a:srgbClr val="005172"/>
      </a:accent1>
      <a:accent2>
        <a:srgbClr val="F07E23"/>
      </a:accent2>
      <a:accent3>
        <a:srgbClr val="C3D3E1"/>
      </a:accent3>
      <a:accent4>
        <a:srgbClr val="003C55"/>
      </a:accent4>
      <a:accent5>
        <a:srgbClr val="11BAFF"/>
      </a:accent5>
      <a:accent6>
        <a:srgbClr val="456B8C"/>
      </a:accent6>
      <a:hlink>
        <a:srgbClr val="F07E23"/>
      </a:hlink>
      <a:folHlink>
        <a:srgbClr val="00283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9AB99B49-7C51-4641-A658-12EAB32B26BF}" vid="{743D7A7F-C375-4659-AAD2-46A87105F41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D1D600B9A0D44B91EE39969B4BA843" ma:contentTypeVersion="6" ma:contentTypeDescription="Create a new document." ma:contentTypeScope="" ma:versionID="e29318d813388ca8aefd7f70658d42d9">
  <xsd:schema xmlns:xsd="http://www.w3.org/2001/XMLSchema" xmlns:xs="http://www.w3.org/2001/XMLSchema" xmlns:p="http://schemas.microsoft.com/office/2006/metadata/properties" xmlns:ns2="3faac887-00f4-435e-8f9c-0c6e5b17fd78" xmlns:ns3="40684054-c66d-48af-8917-e8d7835fb8eb" targetNamespace="http://schemas.microsoft.com/office/2006/metadata/properties" ma:root="true" ma:fieldsID="2c35461756b7b0062c75ab999d40d339" ns2:_="" ns3:_="">
    <xsd:import namespace="3faac887-00f4-435e-8f9c-0c6e5b17fd78"/>
    <xsd:import namespace="40684054-c66d-48af-8917-e8d7835fb8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aac887-00f4-435e-8f9c-0c6e5b17fd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684054-c66d-48af-8917-e8d7835fb8e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0684054-c66d-48af-8917-e8d7835fb8eb">
      <UserInfo>
        <DisplayName>Charlotte Ashton</DisplayName>
        <AccountId>50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93B9638-026F-42B7-AF72-44ED73A056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E19465-B5C6-4361-889B-0CA36696D41F}"/>
</file>

<file path=customXml/itemProps3.xml><?xml version="1.0" encoding="utf-8"?>
<ds:datastoreItem xmlns:ds="http://schemas.openxmlformats.org/officeDocument/2006/customXml" ds:itemID="{68A718FB-AC43-422D-A44F-15B3358E59D6}">
  <ds:schemaRefs>
    <ds:schemaRef ds:uri="af32717b-85d4-46b0-82d8-410bc3119485"/>
    <ds:schemaRef ds:uri="e7152548-ef4d-49ac-b75c-dc020ce6cb5c"/>
    <ds:schemaRef ds:uri="f36766c8-d86b-411d-bb0d-ec4ad372092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NET W+W L N</Template>
  <TotalTime>3682</TotalTime>
  <Words>466</Words>
  <Application>Microsoft Office PowerPoint</Application>
  <PresentationFormat>Widescreen</PresentationFormat>
  <Paragraphs>45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Network Rail</vt:lpstr>
      <vt:lpstr>NET W+W L N</vt:lpstr>
      <vt:lpstr>1_Office Theme</vt:lpstr>
      <vt:lpstr>PowerPoint Presentation</vt:lpstr>
      <vt:lpstr>On Time-3 summary – GWR</vt:lpstr>
      <vt:lpstr>On Time-3 summary – Elizabeth Line</vt:lpstr>
      <vt:lpstr>On Time-3 summary – HEX</vt:lpstr>
      <vt:lpstr>On Time-3 summary – main line block 2 track days against average </vt:lpstr>
      <vt:lpstr>On Time-3 summary – relief line block 2 track days against average </vt:lpstr>
      <vt:lpstr>3rd March 2024 – Main line block –T-3</vt:lpstr>
      <vt:lpstr>10th March 2024 – Relief line block – T-3</vt:lpstr>
      <vt:lpstr>Appendix</vt:lpstr>
      <vt:lpstr>On Time summary – GWR</vt:lpstr>
      <vt:lpstr>On Time summary – Elizabeth Line</vt:lpstr>
      <vt:lpstr>On Time summary – HEX</vt:lpstr>
      <vt:lpstr>On Time summary – main line block 2 track days against average </vt:lpstr>
      <vt:lpstr>On Time summary – relief line block 2 track days against average </vt:lpstr>
      <vt:lpstr>Excluded days by operator</vt:lpstr>
      <vt:lpstr>Incidents on excluded days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Lovie</dc:creator>
  <cp:lastModifiedBy>Clare Birt</cp:lastModifiedBy>
  <cp:revision>42</cp:revision>
  <cp:lastPrinted>2022-11-21T15:20:15Z</cp:lastPrinted>
  <dcterms:created xsi:type="dcterms:W3CDTF">2020-11-09T15:07:43Z</dcterms:created>
  <dcterms:modified xsi:type="dcterms:W3CDTF">2024-04-26T14:18:58Z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0x01010018D1D600B9A0D44B91EE39969B4BA843</vt:lpwstr>
  </property>
  <property fmtid="{D5CDD505-2E9C-101B-9397-08002B2CF9AE}" pid="3" name="MediaServiceImageTags">
    <vt:lpwstr/>
  </property>
  <property fmtid="{D5CDD505-2E9C-101B-9397-08002B2CF9AE}" pid="4" name="MSIP_Label_8577031b-11bc-4db9-b655-7d79027ad570_Enabled">
    <vt:lpwstr>true</vt:lpwstr>
  </property>
  <property fmtid="{D5CDD505-2E9C-101B-9397-08002B2CF9AE}" pid="5" name="MSIP_Label_8577031b-11bc-4db9-b655-7d79027ad570_SetDate">
    <vt:lpwstr>2022-08-31T12:07:26Z</vt:lpwstr>
  </property>
  <property fmtid="{D5CDD505-2E9C-101B-9397-08002B2CF9AE}" pid="6" name="MSIP_Label_8577031b-11bc-4db9-b655-7d79027ad570_Method">
    <vt:lpwstr>Standard</vt:lpwstr>
  </property>
  <property fmtid="{D5CDD505-2E9C-101B-9397-08002B2CF9AE}" pid="7" name="MSIP_Label_8577031b-11bc-4db9-b655-7d79027ad570_Name">
    <vt:lpwstr>8577031b-11bc-4db9-b655-7d79027ad570</vt:lpwstr>
  </property>
  <property fmtid="{D5CDD505-2E9C-101B-9397-08002B2CF9AE}" pid="8" name="MSIP_Label_8577031b-11bc-4db9-b655-7d79027ad570_SiteId">
    <vt:lpwstr>c22cc3e1-5d7f-4f4d-be03-d5a158cc9409</vt:lpwstr>
  </property>
  <property fmtid="{D5CDD505-2E9C-101B-9397-08002B2CF9AE}" pid="9" name="MSIP_Label_8577031b-11bc-4db9-b655-7d79027ad570_ActionId">
    <vt:lpwstr>8e112bfb-1b67-46e0-8f33-a0a2ba7421f2</vt:lpwstr>
  </property>
  <property fmtid="{D5CDD505-2E9C-101B-9397-08002B2CF9AE}" pid="10" name="MSIP_Label_8577031b-11bc-4db9-b655-7d79027ad570_ContentBits">
    <vt:lpwstr>1</vt:lpwstr>
  </property>
</Properties>
</file>